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6"/>
  </p:notesMasterIdLst>
  <p:sldIdLst>
    <p:sldId id="256"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000000"/>
          </p15:clr>
        </p15:guide>
        <p15:guide id="2" pos="3840" userDrawn="1">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j8KNBZRII1j7qztwjenjvL9So3R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681FAE-DDB9-4AA9-A92A-4F829AFB2688}" v="9" dt="2023-05-10T10:05:55.6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31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customschemas.google.com/relationships/presentationmetadata" Target="metadata"/><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Wong" userId="bc195719ca9dc316" providerId="LiveId" clId="{6AB75465-ABB3-4AAD-B1D1-DFB42A71DB32}"/>
    <pc:docChg chg="undo custSel modSld">
      <pc:chgData name="Christine Wong" userId="bc195719ca9dc316" providerId="LiveId" clId="{6AB75465-ABB3-4AAD-B1D1-DFB42A71DB32}" dt="2023-03-18T08:36:45.376" v="27" actId="207"/>
      <pc:docMkLst>
        <pc:docMk/>
      </pc:docMkLst>
      <pc:sldChg chg="delSp modSp mod">
        <pc:chgData name="Christine Wong" userId="bc195719ca9dc316" providerId="LiveId" clId="{6AB75465-ABB3-4AAD-B1D1-DFB42A71DB32}" dt="2023-03-18T08:36:45.376" v="27" actId="207"/>
        <pc:sldMkLst>
          <pc:docMk/>
          <pc:sldMk cId="0" sldId="256"/>
        </pc:sldMkLst>
        <pc:spChg chg="del mod">
          <ac:chgData name="Christine Wong" userId="bc195719ca9dc316" providerId="LiveId" clId="{6AB75465-ABB3-4AAD-B1D1-DFB42A71DB32}" dt="2023-03-18T08:35:36.225" v="1" actId="478"/>
          <ac:spMkLst>
            <pc:docMk/>
            <pc:sldMk cId="0" sldId="256"/>
            <ac:spMk id="3" creationId="{2DD126A9-0F17-ECC4-BC27-24962040AA69}"/>
          </ac:spMkLst>
        </pc:spChg>
        <pc:spChg chg="mod">
          <ac:chgData name="Christine Wong" userId="bc195719ca9dc316" providerId="LiveId" clId="{6AB75465-ABB3-4AAD-B1D1-DFB42A71DB32}" dt="2023-03-18T08:36:45.376" v="27" actId="207"/>
          <ac:spMkLst>
            <pc:docMk/>
            <pc:sldMk cId="0" sldId="256"/>
            <ac:spMk id="11" creationId="{896DF3C5-1CD6-7897-E7C9-4B4F1B1FF238}"/>
          </ac:spMkLst>
        </pc:spChg>
      </pc:sldChg>
    </pc:docChg>
  </pc:docChgLst>
  <pc:docChgLst>
    <pc:chgData name="Christine Wong" userId="bc195719ca9dc316" providerId="LiveId" clId="{C4E4B690-16BF-4FB5-B602-313099212A98}"/>
    <pc:docChg chg="undo custSel modSld">
      <pc:chgData name="Christine Wong" userId="bc195719ca9dc316" providerId="LiveId" clId="{C4E4B690-16BF-4FB5-B602-313099212A98}" dt="2023-03-11T07:20:06.329" v="611" actId="1036"/>
      <pc:docMkLst>
        <pc:docMk/>
      </pc:docMkLst>
      <pc:sldChg chg="addSp delSp modSp mod">
        <pc:chgData name="Christine Wong" userId="bc195719ca9dc316" providerId="LiveId" clId="{C4E4B690-16BF-4FB5-B602-313099212A98}" dt="2023-03-11T07:20:06.329" v="611" actId="1036"/>
        <pc:sldMkLst>
          <pc:docMk/>
          <pc:sldMk cId="0" sldId="256"/>
        </pc:sldMkLst>
        <pc:spChg chg="mod">
          <ac:chgData name="Christine Wong" userId="bc195719ca9dc316" providerId="LiveId" clId="{C4E4B690-16BF-4FB5-B602-313099212A98}" dt="2023-03-11T07:16:28.821" v="559" actId="552"/>
          <ac:spMkLst>
            <pc:docMk/>
            <pc:sldMk cId="0" sldId="256"/>
            <ac:spMk id="89" creationId="{00000000-0000-0000-0000-000000000000}"/>
          </ac:spMkLst>
        </pc:spChg>
        <pc:spChg chg="mod ord">
          <ac:chgData name="Christine Wong" userId="bc195719ca9dc316" providerId="LiveId" clId="{C4E4B690-16BF-4FB5-B602-313099212A98}" dt="2023-03-11T07:19:33.192" v="591" actId="167"/>
          <ac:spMkLst>
            <pc:docMk/>
            <pc:sldMk cId="0" sldId="256"/>
            <ac:spMk id="90" creationId="{00000000-0000-0000-0000-000000000000}"/>
          </ac:spMkLst>
        </pc:spChg>
        <pc:spChg chg="mod ord">
          <ac:chgData name="Christine Wong" userId="bc195719ca9dc316" providerId="LiveId" clId="{C4E4B690-16BF-4FB5-B602-313099212A98}" dt="2023-03-11T07:19:25.004" v="590" actId="167"/>
          <ac:spMkLst>
            <pc:docMk/>
            <pc:sldMk cId="0" sldId="256"/>
            <ac:spMk id="91" creationId="{00000000-0000-0000-0000-000000000000}"/>
          </ac:spMkLst>
        </pc:spChg>
        <pc:spChg chg="mod">
          <ac:chgData name="Christine Wong" userId="bc195719ca9dc316" providerId="LiveId" clId="{C4E4B690-16BF-4FB5-B602-313099212A98}" dt="2023-03-11T07:16:28.821" v="559" actId="552"/>
          <ac:spMkLst>
            <pc:docMk/>
            <pc:sldMk cId="0" sldId="256"/>
            <ac:spMk id="92" creationId="{00000000-0000-0000-0000-000000000000}"/>
          </ac:spMkLst>
        </pc:spChg>
        <pc:spChg chg="mod">
          <ac:chgData name="Christine Wong" userId="bc195719ca9dc316" providerId="LiveId" clId="{C4E4B690-16BF-4FB5-B602-313099212A98}" dt="2023-03-11T07:20:06.329" v="611" actId="1036"/>
          <ac:spMkLst>
            <pc:docMk/>
            <pc:sldMk cId="0" sldId="256"/>
            <ac:spMk id="94" creationId="{00000000-0000-0000-0000-000000000000}"/>
          </ac:spMkLst>
        </pc:spChg>
        <pc:spChg chg="mod">
          <ac:chgData name="Christine Wong" userId="bc195719ca9dc316" providerId="LiveId" clId="{C4E4B690-16BF-4FB5-B602-313099212A98}" dt="2023-03-11T07:17:53.796" v="586" actId="14100"/>
          <ac:spMkLst>
            <pc:docMk/>
            <pc:sldMk cId="0" sldId="256"/>
            <ac:spMk id="95" creationId="{00000000-0000-0000-0000-000000000000}"/>
          </ac:spMkLst>
        </pc:spChg>
        <pc:spChg chg="add del mod">
          <ac:chgData name="Christine Wong" userId="bc195719ca9dc316" providerId="LiveId" clId="{C4E4B690-16BF-4FB5-B602-313099212A98}" dt="2023-03-11T07:16:28.821" v="559" actId="552"/>
          <ac:spMkLst>
            <pc:docMk/>
            <pc:sldMk cId="0" sldId="256"/>
            <ac:spMk id="97" creationId="{00000000-0000-0000-0000-000000000000}"/>
          </ac:spMkLst>
        </pc:spChg>
        <pc:spChg chg="del mod">
          <ac:chgData name="Christine Wong" userId="bc195719ca9dc316" providerId="LiveId" clId="{C4E4B690-16BF-4FB5-B602-313099212A98}" dt="2023-03-11T07:03:35.316" v="210" actId="478"/>
          <ac:spMkLst>
            <pc:docMk/>
            <pc:sldMk cId="0" sldId="256"/>
            <ac:spMk id="98" creationId="{00000000-0000-0000-0000-000000000000}"/>
          </ac:spMkLst>
        </pc:spChg>
        <pc:spChg chg="mod">
          <ac:chgData name="Christine Wong" userId="bc195719ca9dc316" providerId="LiveId" clId="{C4E4B690-16BF-4FB5-B602-313099212A98}" dt="2023-03-11T07:20:06.329" v="611" actId="1036"/>
          <ac:spMkLst>
            <pc:docMk/>
            <pc:sldMk cId="0" sldId="256"/>
            <ac:spMk id="100" creationId="{00000000-0000-0000-0000-000000000000}"/>
          </ac:spMkLst>
        </pc:spChg>
        <pc:spChg chg="mod">
          <ac:chgData name="Christine Wong" userId="bc195719ca9dc316" providerId="LiveId" clId="{C4E4B690-16BF-4FB5-B602-313099212A98}" dt="2023-03-11T07:17:39.692" v="573" actId="552"/>
          <ac:spMkLst>
            <pc:docMk/>
            <pc:sldMk cId="0" sldId="256"/>
            <ac:spMk id="106" creationId="{00000000-0000-0000-0000-000000000000}"/>
          </ac:spMkLst>
        </pc:spChg>
        <pc:spChg chg="mod">
          <ac:chgData name="Christine Wong" userId="bc195719ca9dc316" providerId="LiveId" clId="{C4E4B690-16BF-4FB5-B602-313099212A98}" dt="2023-03-11T07:16:45.526" v="566" actId="1036"/>
          <ac:spMkLst>
            <pc:docMk/>
            <pc:sldMk cId="0" sldId="256"/>
            <ac:spMk id="107" creationId="{00000000-0000-0000-0000-000000000000}"/>
          </ac:spMkLst>
        </pc:spChg>
        <pc:spChg chg="mod">
          <ac:chgData name="Christine Wong" userId="bc195719ca9dc316" providerId="LiveId" clId="{C4E4B690-16BF-4FB5-B602-313099212A98}" dt="2023-03-11T07:16:45.526" v="566" actId="1036"/>
          <ac:spMkLst>
            <pc:docMk/>
            <pc:sldMk cId="0" sldId="256"/>
            <ac:spMk id="108" creationId="{00000000-0000-0000-0000-000000000000}"/>
          </ac:spMkLst>
        </pc:spChg>
        <pc:spChg chg="mod">
          <ac:chgData name="Christine Wong" userId="bc195719ca9dc316" providerId="LiveId" clId="{C4E4B690-16BF-4FB5-B602-313099212A98}" dt="2023-03-11T07:16:45.526" v="566" actId="1036"/>
          <ac:spMkLst>
            <pc:docMk/>
            <pc:sldMk cId="0" sldId="256"/>
            <ac:spMk id="109" creationId="{00000000-0000-0000-0000-000000000000}"/>
          </ac:spMkLst>
        </pc:spChg>
        <pc:graphicFrameChg chg="add del">
          <ac:chgData name="Christine Wong" userId="bc195719ca9dc316" providerId="LiveId" clId="{C4E4B690-16BF-4FB5-B602-313099212A98}" dt="2023-03-08T06:52:12.477" v="155" actId="26606"/>
          <ac:graphicFrameMkLst>
            <pc:docMk/>
            <pc:sldMk cId="0" sldId="256"/>
            <ac:graphicFrameMk id="111" creationId="{FD5F52C8-8BD6-70D5-D0EC-677C7C979EE8}"/>
          </ac:graphicFrameMkLst>
        </pc:graphicFrameChg>
        <pc:graphicFrameChg chg="add del">
          <ac:chgData name="Christine Wong" userId="bc195719ca9dc316" providerId="LiveId" clId="{C4E4B690-16BF-4FB5-B602-313099212A98}" dt="2023-03-08T06:52:13.608" v="157" actId="26606"/>
          <ac:graphicFrameMkLst>
            <pc:docMk/>
            <pc:sldMk cId="0" sldId="256"/>
            <ac:graphicFrameMk id="113" creationId="{67C15695-9A25-C0F5-4AC3-EE8FB8BD92D3}"/>
          </ac:graphicFrameMkLst>
        </pc:graphicFrameChg>
        <pc:graphicFrameChg chg="add del">
          <ac:chgData name="Christine Wong" userId="bc195719ca9dc316" providerId="LiveId" clId="{C4E4B690-16BF-4FB5-B602-313099212A98}" dt="2023-03-08T06:52:18.039" v="159" actId="26606"/>
          <ac:graphicFrameMkLst>
            <pc:docMk/>
            <pc:sldMk cId="0" sldId="256"/>
            <ac:graphicFrameMk id="115" creationId="{7F356B38-9959-AFB7-7371-001CCD4C269A}"/>
          </ac:graphicFrameMkLst>
        </pc:graphicFrameChg>
        <pc:graphicFrameChg chg="add del">
          <ac:chgData name="Christine Wong" userId="bc195719ca9dc316" providerId="LiveId" clId="{C4E4B690-16BF-4FB5-B602-313099212A98}" dt="2023-03-08T06:52:20.070" v="161" actId="26606"/>
          <ac:graphicFrameMkLst>
            <pc:docMk/>
            <pc:sldMk cId="0" sldId="256"/>
            <ac:graphicFrameMk id="117" creationId="{D5387D01-01B2-5B10-A526-C478C0CC38BD}"/>
          </ac:graphicFrameMkLst>
        </pc:graphicFrameChg>
        <pc:picChg chg="add del mod">
          <ac:chgData name="Christine Wong" userId="bc195719ca9dc316" providerId="LiveId" clId="{C4E4B690-16BF-4FB5-B602-313099212A98}" dt="2023-03-11T07:04:35.789" v="224" actId="478"/>
          <ac:picMkLst>
            <pc:docMk/>
            <pc:sldMk cId="0" sldId="256"/>
            <ac:picMk id="2" creationId="{8CFAE04A-340C-EC9E-2E86-15F482D7FB5B}"/>
          </ac:picMkLst>
        </pc:picChg>
        <pc:picChg chg="add mod">
          <ac:chgData name="Christine Wong" userId="bc195719ca9dc316" providerId="LiveId" clId="{C4E4B690-16BF-4FB5-B602-313099212A98}" dt="2023-03-11T07:17:39.692" v="573" actId="552"/>
          <ac:picMkLst>
            <pc:docMk/>
            <pc:sldMk cId="0" sldId="256"/>
            <ac:picMk id="3" creationId="{957F272D-62B8-8E8F-3BD9-9A70003874F8}"/>
          </ac:picMkLst>
        </pc:picChg>
        <pc:picChg chg="add mod">
          <ac:chgData name="Christine Wong" userId="bc195719ca9dc316" providerId="LiveId" clId="{C4E4B690-16BF-4FB5-B602-313099212A98}" dt="2023-03-11T07:16:45.526" v="566" actId="1036"/>
          <ac:picMkLst>
            <pc:docMk/>
            <pc:sldMk cId="0" sldId="256"/>
            <ac:picMk id="4" creationId="{DFAECCC0-75DB-B574-C36B-E18846DECB7A}"/>
          </ac:picMkLst>
        </pc:picChg>
        <pc:picChg chg="add mod">
          <ac:chgData name="Christine Wong" userId="bc195719ca9dc316" providerId="LiveId" clId="{C4E4B690-16BF-4FB5-B602-313099212A98}" dt="2023-03-11T07:16:45.526" v="566" actId="1036"/>
          <ac:picMkLst>
            <pc:docMk/>
            <pc:sldMk cId="0" sldId="256"/>
            <ac:picMk id="5" creationId="{0532270E-D0C2-491A-5DB8-F04AC0FD3AE2}"/>
          </ac:picMkLst>
        </pc:picChg>
        <pc:picChg chg="add mod">
          <ac:chgData name="Christine Wong" userId="bc195719ca9dc316" providerId="LiveId" clId="{C4E4B690-16BF-4FB5-B602-313099212A98}" dt="2023-03-11T07:16:45.526" v="566" actId="1036"/>
          <ac:picMkLst>
            <pc:docMk/>
            <pc:sldMk cId="0" sldId="256"/>
            <ac:picMk id="6" creationId="{30B1E7E9-597B-1236-7416-E1F9EFF4EACC}"/>
          </ac:picMkLst>
        </pc:picChg>
        <pc:picChg chg="mod">
          <ac:chgData name="Christine Wong" userId="bc195719ca9dc316" providerId="LiveId" clId="{C4E4B690-16BF-4FB5-B602-313099212A98}" dt="2023-03-11T07:14:02.460" v="520" actId="1038"/>
          <ac:picMkLst>
            <pc:docMk/>
            <pc:sldMk cId="0" sldId="256"/>
            <ac:picMk id="101" creationId="{00000000-0000-0000-0000-000000000000}"/>
          </ac:picMkLst>
        </pc:picChg>
        <pc:picChg chg="del">
          <ac:chgData name="Christine Wong" userId="bc195719ca9dc316" providerId="LiveId" clId="{C4E4B690-16BF-4FB5-B602-313099212A98}" dt="2023-03-11T07:02:59.934" v="199" actId="478"/>
          <ac:picMkLst>
            <pc:docMk/>
            <pc:sldMk cId="0" sldId="256"/>
            <ac:picMk id="102" creationId="{00000000-0000-0000-0000-000000000000}"/>
          </ac:picMkLst>
        </pc:picChg>
        <pc:picChg chg="del">
          <ac:chgData name="Christine Wong" userId="bc195719ca9dc316" providerId="LiveId" clId="{C4E4B690-16BF-4FB5-B602-313099212A98}" dt="2023-03-11T07:03:00.469" v="200" actId="478"/>
          <ac:picMkLst>
            <pc:docMk/>
            <pc:sldMk cId="0" sldId="256"/>
            <ac:picMk id="103" creationId="{00000000-0000-0000-0000-000000000000}"/>
          </ac:picMkLst>
        </pc:picChg>
        <pc:picChg chg="del">
          <ac:chgData name="Christine Wong" userId="bc195719ca9dc316" providerId="LiveId" clId="{C4E4B690-16BF-4FB5-B602-313099212A98}" dt="2023-03-11T07:03:00.903" v="201" actId="478"/>
          <ac:picMkLst>
            <pc:docMk/>
            <pc:sldMk cId="0" sldId="256"/>
            <ac:picMk id="104" creationId="{00000000-0000-0000-0000-000000000000}"/>
          </ac:picMkLst>
        </pc:picChg>
        <pc:picChg chg="del">
          <ac:chgData name="Christine Wong" userId="bc195719ca9dc316" providerId="LiveId" clId="{C4E4B690-16BF-4FB5-B602-313099212A98}" dt="2023-03-11T07:03:01.475" v="202" actId="478"/>
          <ac:picMkLst>
            <pc:docMk/>
            <pc:sldMk cId="0" sldId="256"/>
            <ac:picMk id="105" creationId="{00000000-0000-0000-0000-000000000000}"/>
          </ac:picMkLst>
        </pc:picChg>
      </pc:sldChg>
    </pc:docChg>
  </pc:docChgLst>
  <pc:docChgLst>
    <pc:chgData name="Christine Wong" userId="bc195719ca9dc316" providerId="LiveId" clId="{C262C8AD-F3C3-452B-B4C3-3B0EA9221054}"/>
    <pc:docChg chg="undo redo custSel modSld">
      <pc:chgData name="Christine Wong" userId="bc195719ca9dc316" providerId="LiveId" clId="{C262C8AD-F3C3-452B-B4C3-3B0EA9221054}" dt="2023-03-14T14:07:18.529" v="414" actId="122"/>
      <pc:docMkLst>
        <pc:docMk/>
      </pc:docMkLst>
      <pc:sldChg chg="addSp delSp modSp mod">
        <pc:chgData name="Christine Wong" userId="bc195719ca9dc316" providerId="LiveId" clId="{C262C8AD-F3C3-452B-B4C3-3B0EA9221054}" dt="2023-03-14T14:07:18.529" v="414" actId="122"/>
        <pc:sldMkLst>
          <pc:docMk/>
          <pc:sldMk cId="0" sldId="256"/>
        </pc:sldMkLst>
        <pc:spChg chg="add mod">
          <ac:chgData name="Christine Wong" userId="bc195719ca9dc316" providerId="LiveId" clId="{C262C8AD-F3C3-452B-B4C3-3B0EA9221054}" dt="2023-03-14T14:02:23.004" v="372" actId="1076"/>
          <ac:spMkLst>
            <pc:docMk/>
            <pc:sldMk cId="0" sldId="256"/>
            <ac:spMk id="11" creationId="{896DF3C5-1CD6-7897-E7C9-4B4F1B1FF238}"/>
          </ac:spMkLst>
        </pc:spChg>
        <pc:spChg chg="add del mod">
          <ac:chgData name="Christine Wong" userId="bc195719ca9dc316" providerId="LiveId" clId="{C262C8AD-F3C3-452B-B4C3-3B0EA9221054}" dt="2023-03-14T13:56:12.479" v="288" actId="478"/>
          <ac:spMkLst>
            <pc:docMk/>
            <pc:sldMk cId="0" sldId="256"/>
            <ac:spMk id="12" creationId="{EDA20449-9D5F-B4E6-3B0A-C9CB8FED7767}"/>
          </ac:spMkLst>
        </pc:spChg>
        <pc:spChg chg="mod">
          <ac:chgData name="Christine Wong" userId="bc195719ca9dc316" providerId="LiveId" clId="{C262C8AD-F3C3-452B-B4C3-3B0EA9221054}" dt="2023-03-14T13:55:34.595" v="266" actId="552"/>
          <ac:spMkLst>
            <pc:docMk/>
            <pc:sldMk cId="0" sldId="256"/>
            <ac:spMk id="89" creationId="{00000000-0000-0000-0000-000000000000}"/>
          </ac:spMkLst>
        </pc:spChg>
        <pc:spChg chg="mod">
          <ac:chgData name="Christine Wong" userId="bc195719ca9dc316" providerId="LiveId" clId="{C262C8AD-F3C3-452B-B4C3-3B0EA9221054}" dt="2023-03-14T13:55:34.595" v="266" actId="552"/>
          <ac:spMkLst>
            <pc:docMk/>
            <pc:sldMk cId="0" sldId="256"/>
            <ac:spMk id="91" creationId="{00000000-0000-0000-0000-000000000000}"/>
          </ac:spMkLst>
        </pc:spChg>
        <pc:spChg chg="mod">
          <ac:chgData name="Christine Wong" userId="bc195719ca9dc316" providerId="LiveId" clId="{C262C8AD-F3C3-452B-B4C3-3B0EA9221054}" dt="2023-03-14T14:07:18.529" v="414" actId="122"/>
          <ac:spMkLst>
            <pc:docMk/>
            <pc:sldMk cId="0" sldId="256"/>
            <ac:spMk id="92" creationId="{00000000-0000-0000-0000-000000000000}"/>
          </ac:spMkLst>
        </pc:spChg>
        <pc:spChg chg="mod">
          <ac:chgData name="Christine Wong" userId="bc195719ca9dc316" providerId="LiveId" clId="{C262C8AD-F3C3-452B-B4C3-3B0EA9221054}" dt="2023-03-14T14:07:16.373" v="410" actId="122"/>
          <ac:spMkLst>
            <pc:docMk/>
            <pc:sldMk cId="0" sldId="256"/>
            <ac:spMk id="94" creationId="{00000000-0000-0000-0000-000000000000}"/>
          </ac:spMkLst>
        </pc:spChg>
        <pc:spChg chg="mod">
          <ac:chgData name="Christine Wong" userId="bc195719ca9dc316" providerId="LiveId" clId="{C262C8AD-F3C3-452B-B4C3-3B0EA9221054}" dt="2023-03-14T13:54:43.932" v="258" actId="1076"/>
          <ac:spMkLst>
            <pc:docMk/>
            <pc:sldMk cId="0" sldId="256"/>
            <ac:spMk id="95" creationId="{00000000-0000-0000-0000-000000000000}"/>
          </ac:spMkLst>
        </pc:spChg>
        <pc:spChg chg="mod">
          <ac:chgData name="Christine Wong" userId="bc195719ca9dc316" providerId="LiveId" clId="{C262C8AD-F3C3-452B-B4C3-3B0EA9221054}" dt="2023-03-14T14:07:17.831" v="413" actId="122"/>
          <ac:spMkLst>
            <pc:docMk/>
            <pc:sldMk cId="0" sldId="256"/>
            <ac:spMk id="97" creationId="{00000000-0000-0000-0000-000000000000}"/>
          </ac:spMkLst>
        </pc:spChg>
        <pc:spChg chg="mod">
          <ac:chgData name="Christine Wong" userId="bc195719ca9dc316" providerId="LiveId" clId="{C262C8AD-F3C3-452B-B4C3-3B0EA9221054}" dt="2023-03-14T14:07:17.402" v="412" actId="1036"/>
          <ac:spMkLst>
            <pc:docMk/>
            <pc:sldMk cId="0" sldId="256"/>
            <ac:spMk id="100" creationId="{00000000-0000-0000-0000-000000000000}"/>
          </ac:spMkLst>
        </pc:spChg>
        <pc:spChg chg="mod">
          <ac:chgData name="Christine Wong" userId="bc195719ca9dc316" providerId="LiveId" clId="{C262C8AD-F3C3-452B-B4C3-3B0EA9221054}" dt="2023-03-14T14:02:11.900" v="371" actId="1036"/>
          <ac:spMkLst>
            <pc:docMk/>
            <pc:sldMk cId="0" sldId="256"/>
            <ac:spMk id="106" creationId="{00000000-0000-0000-0000-000000000000}"/>
          </ac:spMkLst>
        </pc:spChg>
        <pc:spChg chg="mod">
          <ac:chgData name="Christine Wong" userId="bc195719ca9dc316" providerId="LiveId" clId="{C262C8AD-F3C3-452B-B4C3-3B0EA9221054}" dt="2023-03-14T14:02:11.900" v="371" actId="1036"/>
          <ac:spMkLst>
            <pc:docMk/>
            <pc:sldMk cId="0" sldId="256"/>
            <ac:spMk id="107" creationId="{00000000-0000-0000-0000-000000000000}"/>
          </ac:spMkLst>
        </pc:spChg>
        <pc:spChg chg="mod">
          <ac:chgData name="Christine Wong" userId="bc195719ca9dc316" providerId="LiveId" clId="{C262C8AD-F3C3-452B-B4C3-3B0EA9221054}" dt="2023-03-14T14:02:11.900" v="371" actId="1036"/>
          <ac:spMkLst>
            <pc:docMk/>
            <pc:sldMk cId="0" sldId="256"/>
            <ac:spMk id="108" creationId="{00000000-0000-0000-0000-000000000000}"/>
          </ac:spMkLst>
        </pc:spChg>
        <pc:spChg chg="mod">
          <ac:chgData name="Christine Wong" userId="bc195719ca9dc316" providerId="LiveId" clId="{C262C8AD-F3C3-452B-B4C3-3B0EA9221054}" dt="2023-03-14T14:02:11.900" v="371" actId="1036"/>
          <ac:spMkLst>
            <pc:docMk/>
            <pc:sldMk cId="0" sldId="256"/>
            <ac:spMk id="109" creationId="{00000000-0000-0000-0000-000000000000}"/>
          </ac:spMkLst>
        </pc:spChg>
        <pc:picChg chg="add mod">
          <ac:chgData name="Christine Wong" userId="bc195719ca9dc316" providerId="LiveId" clId="{C262C8AD-F3C3-452B-B4C3-3B0EA9221054}" dt="2023-03-14T14:02:11.900" v="371" actId="1036"/>
          <ac:picMkLst>
            <pc:docMk/>
            <pc:sldMk cId="0" sldId="256"/>
            <ac:picMk id="2" creationId="{A27D3712-CBC5-384C-0296-F06D54CA43C8}"/>
          </ac:picMkLst>
        </pc:picChg>
        <pc:picChg chg="del">
          <ac:chgData name="Christine Wong" userId="bc195719ca9dc316" providerId="LiveId" clId="{C262C8AD-F3C3-452B-B4C3-3B0EA9221054}" dt="2023-03-14T13:49:33.366" v="84" actId="478"/>
          <ac:picMkLst>
            <pc:docMk/>
            <pc:sldMk cId="0" sldId="256"/>
            <ac:picMk id="3" creationId="{957F272D-62B8-8E8F-3BD9-9A70003874F8}"/>
          </ac:picMkLst>
        </pc:picChg>
        <pc:picChg chg="del">
          <ac:chgData name="Christine Wong" userId="bc195719ca9dc316" providerId="LiveId" clId="{C262C8AD-F3C3-452B-B4C3-3B0EA9221054}" dt="2023-03-14T13:49:34.953" v="85" actId="478"/>
          <ac:picMkLst>
            <pc:docMk/>
            <pc:sldMk cId="0" sldId="256"/>
            <ac:picMk id="4" creationId="{DFAECCC0-75DB-B574-C36B-E18846DECB7A}"/>
          </ac:picMkLst>
        </pc:picChg>
        <pc:picChg chg="del">
          <ac:chgData name="Christine Wong" userId="bc195719ca9dc316" providerId="LiveId" clId="{C262C8AD-F3C3-452B-B4C3-3B0EA9221054}" dt="2023-03-14T13:49:36.246" v="86" actId="478"/>
          <ac:picMkLst>
            <pc:docMk/>
            <pc:sldMk cId="0" sldId="256"/>
            <ac:picMk id="5" creationId="{0532270E-D0C2-491A-5DB8-F04AC0FD3AE2}"/>
          </ac:picMkLst>
        </pc:picChg>
        <pc:picChg chg="del">
          <ac:chgData name="Christine Wong" userId="bc195719ca9dc316" providerId="LiveId" clId="{C262C8AD-F3C3-452B-B4C3-3B0EA9221054}" dt="2023-03-14T13:49:37.505" v="87" actId="478"/>
          <ac:picMkLst>
            <pc:docMk/>
            <pc:sldMk cId="0" sldId="256"/>
            <ac:picMk id="6" creationId="{30B1E7E9-597B-1236-7416-E1F9EFF4EACC}"/>
          </ac:picMkLst>
        </pc:picChg>
        <pc:picChg chg="add mod">
          <ac:chgData name="Christine Wong" userId="bc195719ca9dc316" providerId="LiveId" clId="{C262C8AD-F3C3-452B-B4C3-3B0EA9221054}" dt="2023-03-14T14:02:11.900" v="371" actId="1036"/>
          <ac:picMkLst>
            <pc:docMk/>
            <pc:sldMk cId="0" sldId="256"/>
            <ac:picMk id="7" creationId="{8968BBED-F5CA-3AE8-B00C-8BBED9458AE3}"/>
          </ac:picMkLst>
        </pc:picChg>
        <pc:picChg chg="add mod">
          <ac:chgData name="Christine Wong" userId="bc195719ca9dc316" providerId="LiveId" clId="{C262C8AD-F3C3-452B-B4C3-3B0EA9221054}" dt="2023-03-14T14:02:11.900" v="371" actId="1036"/>
          <ac:picMkLst>
            <pc:docMk/>
            <pc:sldMk cId="0" sldId="256"/>
            <ac:picMk id="8" creationId="{1745573C-A9CF-99CE-FD77-8A63EEE05304}"/>
          </ac:picMkLst>
        </pc:picChg>
        <pc:picChg chg="add mod">
          <ac:chgData name="Christine Wong" userId="bc195719ca9dc316" providerId="LiveId" clId="{C262C8AD-F3C3-452B-B4C3-3B0EA9221054}" dt="2023-03-14T14:02:11.900" v="371" actId="1036"/>
          <ac:picMkLst>
            <pc:docMk/>
            <pc:sldMk cId="0" sldId="256"/>
            <ac:picMk id="9" creationId="{4709FE50-4D70-83D8-BA21-0628C8D42096}"/>
          </ac:picMkLst>
        </pc:picChg>
      </pc:sldChg>
    </pc:docChg>
  </pc:docChgLst>
  <pc:docChgLst>
    <pc:chgData name="Christine Wong" userId="bc195719ca9dc316" providerId="LiveId" clId="{A3C6D7EE-3086-4033-B807-76516D8B6A89}"/>
    <pc:docChg chg="modSld">
      <pc:chgData name="Christine Wong" userId="bc195719ca9dc316" providerId="LiveId" clId="{A3C6D7EE-3086-4033-B807-76516D8B6A89}" dt="2023-03-18T08:24:09.339" v="0"/>
      <pc:docMkLst>
        <pc:docMk/>
      </pc:docMkLst>
      <pc:sldChg chg="addSp">
        <pc:chgData name="Christine Wong" userId="bc195719ca9dc316" providerId="LiveId" clId="{A3C6D7EE-3086-4033-B807-76516D8B6A89}" dt="2023-03-18T08:24:09.339" v="0"/>
        <pc:sldMkLst>
          <pc:docMk/>
          <pc:sldMk cId="0" sldId="256"/>
        </pc:sldMkLst>
        <pc:spChg chg="add">
          <ac:chgData name="Christine Wong" userId="bc195719ca9dc316" providerId="LiveId" clId="{A3C6D7EE-3086-4033-B807-76516D8B6A89}" dt="2023-03-18T08:24:09.339" v="0"/>
          <ac:spMkLst>
            <pc:docMk/>
            <pc:sldMk cId="0" sldId="256"/>
            <ac:spMk id="3" creationId="{2DD126A9-0F17-ECC4-BC27-24962040AA6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400"/>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853"/>
              </a:spcBef>
              <a:spcAft>
                <a:spcPts val="0"/>
              </a:spcAft>
              <a:buClr>
                <a:srgbClr val="888888"/>
              </a:buClr>
              <a:buSzPts val="3200"/>
              <a:buNone/>
              <a:defRPr>
                <a:solidFill>
                  <a:srgbClr val="888888"/>
                </a:solidFill>
              </a:defRPr>
            </a:lvl1pPr>
            <a:lvl2pPr lvl="1" algn="ctr">
              <a:lnSpc>
                <a:spcPct val="100000"/>
              </a:lnSpc>
              <a:spcBef>
                <a:spcPts val="747"/>
              </a:spcBef>
              <a:spcAft>
                <a:spcPts val="0"/>
              </a:spcAft>
              <a:buClr>
                <a:srgbClr val="888888"/>
              </a:buClr>
              <a:buSzPts val="2800"/>
              <a:buNone/>
              <a:defRPr>
                <a:solidFill>
                  <a:srgbClr val="888888"/>
                </a:solidFill>
              </a:defRPr>
            </a:lvl2pPr>
            <a:lvl3pPr lvl="2" algn="ctr">
              <a:lnSpc>
                <a:spcPct val="100000"/>
              </a:lnSpc>
              <a:spcBef>
                <a:spcPts val="640"/>
              </a:spcBef>
              <a:spcAft>
                <a:spcPts val="0"/>
              </a:spcAft>
              <a:buClr>
                <a:srgbClr val="888888"/>
              </a:buClr>
              <a:buSzPts val="2400"/>
              <a:buNone/>
              <a:defRPr>
                <a:solidFill>
                  <a:srgbClr val="888888"/>
                </a:solidFill>
              </a:defRPr>
            </a:lvl3pPr>
            <a:lvl4pPr lvl="3" algn="ctr">
              <a:lnSpc>
                <a:spcPct val="100000"/>
              </a:lnSpc>
              <a:spcBef>
                <a:spcPts val="533"/>
              </a:spcBef>
              <a:spcAft>
                <a:spcPts val="0"/>
              </a:spcAft>
              <a:buClr>
                <a:srgbClr val="888888"/>
              </a:buClr>
              <a:buSzPts val="2000"/>
              <a:buNone/>
              <a:defRPr>
                <a:solidFill>
                  <a:srgbClr val="888888"/>
                </a:solidFill>
              </a:defRPr>
            </a:lvl4pPr>
            <a:lvl5pPr lvl="4" algn="ctr">
              <a:lnSpc>
                <a:spcPct val="100000"/>
              </a:lnSpc>
              <a:spcBef>
                <a:spcPts val="533"/>
              </a:spcBef>
              <a:spcAft>
                <a:spcPts val="0"/>
              </a:spcAft>
              <a:buClr>
                <a:srgbClr val="888888"/>
              </a:buClr>
              <a:buSzPts val="2000"/>
              <a:buNone/>
              <a:defRPr>
                <a:solidFill>
                  <a:srgbClr val="888888"/>
                </a:solidFill>
              </a:defRPr>
            </a:lvl5pPr>
            <a:lvl6pPr lvl="5" algn="ctr">
              <a:lnSpc>
                <a:spcPct val="100000"/>
              </a:lnSpc>
              <a:spcBef>
                <a:spcPts val="533"/>
              </a:spcBef>
              <a:spcAft>
                <a:spcPts val="0"/>
              </a:spcAft>
              <a:buClr>
                <a:srgbClr val="888888"/>
              </a:buClr>
              <a:buSzPts val="2000"/>
              <a:buNone/>
              <a:defRPr>
                <a:solidFill>
                  <a:srgbClr val="888888"/>
                </a:solidFill>
              </a:defRPr>
            </a:lvl6pPr>
            <a:lvl7pPr lvl="6" algn="ctr">
              <a:lnSpc>
                <a:spcPct val="100000"/>
              </a:lnSpc>
              <a:spcBef>
                <a:spcPts val="533"/>
              </a:spcBef>
              <a:spcAft>
                <a:spcPts val="0"/>
              </a:spcAft>
              <a:buClr>
                <a:srgbClr val="888888"/>
              </a:buClr>
              <a:buSzPts val="2000"/>
              <a:buNone/>
              <a:defRPr>
                <a:solidFill>
                  <a:srgbClr val="888888"/>
                </a:solidFill>
              </a:defRPr>
            </a:lvl7pPr>
            <a:lvl8pPr lvl="7" algn="ctr">
              <a:lnSpc>
                <a:spcPct val="100000"/>
              </a:lnSpc>
              <a:spcBef>
                <a:spcPts val="533"/>
              </a:spcBef>
              <a:spcAft>
                <a:spcPts val="0"/>
              </a:spcAft>
              <a:buClr>
                <a:srgbClr val="888888"/>
              </a:buClr>
              <a:buSzPts val="2000"/>
              <a:buNone/>
              <a:defRPr>
                <a:solidFill>
                  <a:srgbClr val="888888"/>
                </a:solidFill>
              </a:defRPr>
            </a:lvl8pPr>
            <a:lvl9pPr lvl="8" algn="ctr">
              <a:lnSpc>
                <a:spcPct val="100000"/>
              </a:lnSpc>
              <a:spcBef>
                <a:spcPts val="533"/>
              </a:spcBef>
              <a:spcAft>
                <a:spcPts val="0"/>
              </a:spcAft>
              <a:buClr>
                <a:srgbClr val="888888"/>
              </a:buClr>
              <a:buSzPts val="2000"/>
              <a:buNone/>
              <a:defRPr>
                <a:solidFill>
                  <a:srgbClr val="888888"/>
                </a:solidFill>
              </a:defRPr>
            </a:lvl9pPr>
          </a:lstStyle>
          <a:p>
            <a:endParaRPr/>
          </a:p>
        </p:txBody>
      </p:sp>
      <p:sp>
        <p:nvSpPr>
          <p:cNvPr id="18" name="Google Shape;18;p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609600" y="274639"/>
            <a:ext cx="109728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3833019" y="-1623217"/>
            <a:ext cx="4525963" cy="10972800"/>
          </a:xfrm>
          <a:prstGeom prst="rect">
            <a:avLst/>
          </a:prstGeom>
          <a:noFill/>
          <a:ln>
            <a:noFill/>
          </a:ln>
        </p:spPr>
        <p:txBody>
          <a:bodyPr spcFirstLastPara="1" wrap="square" lIns="91425" tIns="45700" rIns="91425" bIns="45700" anchor="t" anchorCtr="0">
            <a:normAutofit/>
          </a:bodyPr>
          <a:lstStyle>
            <a:lvl1pPr marL="609585" lvl="0" indent="-457189" algn="l">
              <a:lnSpc>
                <a:spcPct val="100000"/>
              </a:lnSpc>
              <a:spcBef>
                <a:spcPts val="480"/>
              </a:spcBef>
              <a:spcAft>
                <a:spcPts val="0"/>
              </a:spcAft>
              <a:buClr>
                <a:schemeClr val="dk1"/>
              </a:buClr>
              <a:buSzPts val="1800"/>
              <a:buChar char="•"/>
              <a:defRPr/>
            </a:lvl1pPr>
            <a:lvl2pPr marL="1219170" lvl="1" indent="-457189" algn="l">
              <a:lnSpc>
                <a:spcPct val="100000"/>
              </a:lnSpc>
              <a:spcBef>
                <a:spcPts val="480"/>
              </a:spcBef>
              <a:spcAft>
                <a:spcPts val="0"/>
              </a:spcAft>
              <a:buClr>
                <a:schemeClr val="dk1"/>
              </a:buClr>
              <a:buSzPts val="1800"/>
              <a:buChar char="–"/>
              <a:defRPr/>
            </a:lvl2pPr>
            <a:lvl3pPr marL="1828754" lvl="2" indent="-457189" algn="l">
              <a:lnSpc>
                <a:spcPct val="100000"/>
              </a:lnSpc>
              <a:spcBef>
                <a:spcPts val="480"/>
              </a:spcBef>
              <a:spcAft>
                <a:spcPts val="0"/>
              </a:spcAft>
              <a:buClr>
                <a:schemeClr val="dk1"/>
              </a:buClr>
              <a:buSzPts val="1800"/>
              <a:buChar char="•"/>
              <a:defRPr/>
            </a:lvl3pPr>
            <a:lvl4pPr marL="2438339" lvl="3" indent="-457189" algn="l">
              <a:lnSpc>
                <a:spcPct val="100000"/>
              </a:lnSpc>
              <a:spcBef>
                <a:spcPts val="480"/>
              </a:spcBef>
              <a:spcAft>
                <a:spcPts val="0"/>
              </a:spcAft>
              <a:buClr>
                <a:schemeClr val="dk1"/>
              </a:buClr>
              <a:buSzPts val="1800"/>
              <a:buChar char="–"/>
              <a:defRPr/>
            </a:lvl4pPr>
            <a:lvl5pPr marL="3047924" lvl="4" indent="-457189" algn="l">
              <a:lnSpc>
                <a:spcPct val="100000"/>
              </a:lnSpc>
              <a:spcBef>
                <a:spcPts val="480"/>
              </a:spcBef>
              <a:spcAft>
                <a:spcPts val="0"/>
              </a:spcAft>
              <a:buClr>
                <a:schemeClr val="dk1"/>
              </a:buClr>
              <a:buSzPts val="1800"/>
              <a:buChar char="»"/>
              <a:defRPr/>
            </a:lvl5pPr>
            <a:lvl6pPr marL="3657509" lvl="5" indent="-457189" algn="l">
              <a:lnSpc>
                <a:spcPct val="100000"/>
              </a:lnSpc>
              <a:spcBef>
                <a:spcPts val="480"/>
              </a:spcBef>
              <a:spcAft>
                <a:spcPts val="0"/>
              </a:spcAft>
              <a:buClr>
                <a:schemeClr val="dk1"/>
              </a:buClr>
              <a:buSzPts val="1800"/>
              <a:buChar char="•"/>
              <a:defRPr/>
            </a:lvl6pPr>
            <a:lvl7pPr marL="4267093" lvl="6" indent="-457189" algn="l">
              <a:lnSpc>
                <a:spcPct val="100000"/>
              </a:lnSpc>
              <a:spcBef>
                <a:spcPts val="480"/>
              </a:spcBef>
              <a:spcAft>
                <a:spcPts val="0"/>
              </a:spcAft>
              <a:buClr>
                <a:schemeClr val="dk1"/>
              </a:buClr>
              <a:buSzPts val="1800"/>
              <a:buChar char="•"/>
              <a:defRPr/>
            </a:lvl7pPr>
            <a:lvl8pPr marL="4876678" lvl="7" indent="-457189" algn="l">
              <a:lnSpc>
                <a:spcPct val="100000"/>
              </a:lnSpc>
              <a:spcBef>
                <a:spcPts val="480"/>
              </a:spcBef>
              <a:spcAft>
                <a:spcPts val="0"/>
              </a:spcAft>
              <a:buClr>
                <a:schemeClr val="dk1"/>
              </a:buClr>
              <a:buSzPts val="1800"/>
              <a:buChar char="•"/>
              <a:defRPr/>
            </a:lvl8pPr>
            <a:lvl9pPr marL="5486263" lvl="8" indent="-457189" algn="l">
              <a:lnSpc>
                <a:spcPct val="100000"/>
              </a:lnSpc>
              <a:spcBef>
                <a:spcPts val="48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8016875" y="1028700"/>
            <a:ext cx="4387851" cy="27432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2428875" y="-1612900"/>
            <a:ext cx="4387851" cy="8026400"/>
          </a:xfrm>
          <a:prstGeom prst="rect">
            <a:avLst/>
          </a:prstGeom>
          <a:noFill/>
          <a:ln>
            <a:noFill/>
          </a:ln>
        </p:spPr>
        <p:txBody>
          <a:bodyPr spcFirstLastPara="1" wrap="square" lIns="91425" tIns="45700" rIns="91425" bIns="45700" anchor="t" anchorCtr="0">
            <a:normAutofit/>
          </a:bodyPr>
          <a:lstStyle>
            <a:lvl1pPr marL="609585" lvl="0" indent="-457189" algn="l">
              <a:lnSpc>
                <a:spcPct val="100000"/>
              </a:lnSpc>
              <a:spcBef>
                <a:spcPts val="480"/>
              </a:spcBef>
              <a:spcAft>
                <a:spcPts val="0"/>
              </a:spcAft>
              <a:buClr>
                <a:schemeClr val="dk1"/>
              </a:buClr>
              <a:buSzPts val="1800"/>
              <a:buChar char="•"/>
              <a:defRPr/>
            </a:lvl1pPr>
            <a:lvl2pPr marL="1219170" lvl="1" indent="-457189" algn="l">
              <a:lnSpc>
                <a:spcPct val="100000"/>
              </a:lnSpc>
              <a:spcBef>
                <a:spcPts val="480"/>
              </a:spcBef>
              <a:spcAft>
                <a:spcPts val="0"/>
              </a:spcAft>
              <a:buClr>
                <a:schemeClr val="dk1"/>
              </a:buClr>
              <a:buSzPts val="1800"/>
              <a:buChar char="–"/>
              <a:defRPr/>
            </a:lvl2pPr>
            <a:lvl3pPr marL="1828754" lvl="2" indent="-457189" algn="l">
              <a:lnSpc>
                <a:spcPct val="100000"/>
              </a:lnSpc>
              <a:spcBef>
                <a:spcPts val="480"/>
              </a:spcBef>
              <a:spcAft>
                <a:spcPts val="0"/>
              </a:spcAft>
              <a:buClr>
                <a:schemeClr val="dk1"/>
              </a:buClr>
              <a:buSzPts val="1800"/>
              <a:buChar char="•"/>
              <a:defRPr/>
            </a:lvl3pPr>
            <a:lvl4pPr marL="2438339" lvl="3" indent="-457189" algn="l">
              <a:lnSpc>
                <a:spcPct val="100000"/>
              </a:lnSpc>
              <a:spcBef>
                <a:spcPts val="480"/>
              </a:spcBef>
              <a:spcAft>
                <a:spcPts val="0"/>
              </a:spcAft>
              <a:buClr>
                <a:schemeClr val="dk1"/>
              </a:buClr>
              <a:buSzPts val="1800"/>
              <a:buChar char="–"/>
              <a:defRPr/>
            </a:lvl4pPr>
            <a:lvl5pPr marL="3047924" lvl="4" indent="-457189" algn="l">
              <a:lnSpc>
                <a:spcPct val="100000"/>
              </a:lnSpc>
              <a:spcBef>
                <a:spcPts val="480"/>
              </a:spcBef>
              <a:spcAft>
                <a:spcPts val="0"/>
              </a:spcAft>
              <a:buClr>
                <a:schemeClr val="dk1"/>
              </a:buClr>
              <a:buSzPts val="1800"/>
              <a:buChar char="»"/>
              <a:defRPr/>
            </a:lvl5pPr>
            <a:lvl6pPr marL="3657509" lvl="5" indent="-457189" algn="l">
              <a:lnSpc>
                <a:spcPct val="100000"/>
              </a:lnSpc>
              <a:spcBef>
                <a:spcPts val="480"/>
              </a:spcBef>
              <a:spcAft>
                <a:spcPts val="0"/>
              </a:spcAft>
              <a:buClr>
                <a:schemeClr val="dk1"/>
              </a:buClr>
              <a:buSzPts val="1800"/>
              <a:buChar char="•"/>
              <a:defRPr/>
            </a:lvl6pPr>
            <a:lvl7pPr marL="4267093" lvl="6" indent="-457189" algn="l">
              <a:lnSpc>
                <a:spcPct val="100000"/>
              </a:lnSpc>
              <a:spcBef>
                <a:spcPts val="480"/>
              </a:spcBef>
              <a:spcAft>
                <a:spcPts val="0"/>
              </a:spcAft>
              <a:buClr>
                <a:schemeClr val="dk1"/>
              </a:buClr>
              <a:buSzPts val="1800"/>
              <a:buChar char="•"/>
              <a:defRPr/>
            </a:lvl7pPr>
            <a:lvl8pPr marL="4876678" lvl="7" indent="-457189" algn="l">
              <a:lnSpc>
                <a:spcPct val="100000"/>
              </a:lnSpc>
              <a:spcBef>
                <a:spcPts val="480"/>
              </a:spcBef>
              <a:spcAft>
                <a:spcPts val="0"/>
              </a:spcAft>
              <a:buClr>
                <a:schemeClr val="dk1"/>
              </a:buClr>
              <a:buSzPts val="1800"/>
              <a:buChar char="•"/>
              <a:defRPr/>
            </a:lvl8pPr>
            <a:lvl9pPr marL="5486263" lvl="8" indent="-457189" algn="l">
              <a:lnSpc>
                <a:spcPct val="100000"/>
              </a:lnSpc>
              <a:spcBef>
                <a:spcPts val="48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609600" y="274639"/>
            <a:ext cx="109728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609585" lvl="0" indent="-457189" algn="l">
              <a:lnSpc>
                <a:spcPct val="100000"/>
              </a:lnSpc>
              <a:spcBef>
                <a:spcPts val="480"/>
              </a:spcBef>
              <a:spcAft>
                <a:spcPts val="0"/>
              </a:spcAft>
              <a:buClr>
                <a:schemeClr val="dk1"/>
              </a:buClr>
              <a:buSzPts val="1800"/>
              <a:buChar char="•"/>
              <a:defRPr/>
            </a:lvl1pPr>
            <a:lvl2pPr marL="1219170" lvl="1" indent="-457189" algn="l">
              <a:lnSpc>
                <a:spcPct val="100000"/>
              </a:lnSpc>
              <a:spcBef>
                <a:spcPts val="480"/>
              </a:spcBef>
              <a:spcAft>
                <a:spcPts val="0"/>
              </a:spcAft>
              <a:buClr>
                <a:schemeClr val="dk1"/>
              </a:buClr>
              <a:buSzPts val="1800"/>
              <a:buChar char="–"/>
              <a:defRPr/>
            </a:lvl2pPr>
            <a:lvl3pPr marL="1828754" lvl="2" indent="-457189" algn="l">
              <a:lnSpc>
                <a:spcPct val="100000"/>
              </a:lnSpc>
              <a:spcBef>
                <a:spcPts val="480"/>
              </a:spcBef>
              <a:spcAft>
                <a:spcPts val="0"/>
              </a:spcAft>
              <a:buClr>
                <a:schemeClr val="dk1"/>
              </a:buClr>
              <a:buSzPts val="1800"/>
              <a:buChar char="•"/>
              <a:defRPr/>
            </a:lvl3pPr>
            <a:lvl4pPr marL="2438339" lvl="3" indent="-457189" algn="l">
              <a:lnSpc>
                <a:spcPct val="100000"/>
              </a:lnSpc>
              <a:spcBef>
                <a:spcPts val="480"/>
              </a:spcBef>
              <a:spcAft>
                <a:spcPts val="0"/>
              </a:spcAft>
              <a:buClr>
                <a:schemeClr val="dk1"/>
              </a:buClr>
              <a:buSzPts val="1800"/>
              <a:buChar char="–"/>
              <a:defRPr/>
            </a:lvl4pPr>
            <a:lvl5pPr marL="3047924" lvl="4" indent="-457189" algn="l">
              <a:lnSpc>
                <a:spcPct val="100000"/>
              </a:lnSpc>
              <a:spcBef>
                <a:spcPts val="480"/>
              </a:spcBef>
              <a:spcAft>
                <a:spcPts val="0"/>
              </a:spcAft>
              <a:buClr>
                <a:schemeClr val="dk1"/>
              </a:buClr>
              <a:buSzPts val="1800"/>
              <a:buChar char="»"/>
              <a:defRPr/>
            </a:lvl5pPr>
            <a:lvl6pPr marL="3657509" lvl="5" indent="-457189" algn="l">
              <a:lnSpc>
                <a:spcPct val="100000"/>
              </a:lnSpc>
              <a:spcBef>
                <a:spcPts val="480"/>
              </a:spcBef>
              <a:spcAft>
                <a:spcPts val="0"/>
              </a:spcAft>
              <a:buClr>
                <a:schemeClr val="dk1"/>
              </a:buClr>
              <a:buSzPts val="1800"/>
              <a:buChar char="•"/>
              <a:defRPr/>
            </a:lvl6pPr>
            <a:lvl7pPr marL="4267093" lvl="6" indent="-457189" algn="l">
              <a:lnSpc>
                <a:spcPct val="100000"/>
              </a:lnSpc>
              <a:spcBef>
                <a:spcPts val="480"/>
              </a:spcBef>
              <a:spcAft>
                <a:spcPts val="0"/>
              </a:spcAft>
              <a:buClr>
                <a:schemeClr val="dk1"/>
              </a:buClr>
              <a:buSzPts val="1800"/>
              <a:buChar char="•"/>
              <a:defRPr/>
            </a:lvl7pPr>
            <a:lvl8pPr marL="4876678" lvl="7" indent="-457189" algn="l">
              <a:lnSpc>
                <a:spcPct val="100000"/>
              </a:lnSpc>
              <a:spcBef>
                <a:spcPts val="480"/>
              </a:spcBef>
              <a:spcAft>
                <a:spcPts val="0"/>
              </a:spcAft>
              <a:buClr>
                <a:schemeClr val="dk1"/>
              </a:buClr>
              <a:buSzPts val="1800"/>
              <a:buChar char="•"/>
              <a:defRPr/>
            </a:lvl8pPr>
            <a:lvl9pPr marL="5486263" lvl="8" indent="-457189" algn="l">
              <a:lnSpc>
                <a:spcPct val="100000"/>
              </a:lnSpc>
              <a:spcBef>
                <a:spcPts val="48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5333"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rmAutofit/>
          </a:bodyPr>
          <a:lstStyle>
            <a:lvl1pPr marL="609585" lvl="0" indent="-304792" algn="l">
              <a:lnSpc>
                <a:spcPct val="100000"/>
              </a:lnSpc>
              <a:spcBef>
                <a:spcPts val="533"/>
              </a:spcBef>
              <a:spcAft>
                <a:spcPts val="0"/>
              </a:spcAft>
              <a:buClr>
                <a:srgbClr val="888888"/>
              </a:buClr>
              <a:buSzPts val="2000"/>
              <a:buNone/>
              <a:defRPr sz="2667">
                <a:solidFill>
                  <a:srgbClr val="888888"/>
                </a:solidFill>
              </a:defRPr>
            </a:lvl1pPr>
            <a:lvl2pPr marL="1219170" lvl="1" indent="-304792" algn="l">
              <a:lnSpc>
                <a:spcPct val="100000"/>
              </a:lnSpc>
              <a:spcBef>
                <a:spcPts val="480"/>
              </a:spcBef>
              <a:spcAft>
                <a:spcPts val="0"/>
              </a:spcAft>
              <a:buClr>
                <a:srgbClr val="888888"/>
              </a:buClr>
              <a:buSzPts val="1800"/>
              <a:buNone/>
              <a:defRPr sz="2400">
                <a:solidFill>
                  <a:srgbClr val="888888"/>
                </a:solidFill>
              </a:defRPr>
            </a:lvl2pPr>
            <a:lvl3pPr marL="1828754" lvl="2" indent="-304792" algn="l">
              <a:lnSpc>
                <a:spcPct val="100000"/>
              </a:lnSpc>
              <a:spcBef>
                <a:spcPts val="427"/>
              </a:spcBef>
              <a:spcAft>
                <a:spcPts val="0"/>
              </a:spcAft>
              <a:buClr>
                <a:srgbClr val="888888"/>
              </a:buClr>
              <a:buSzPts val="1600"/>
              <a:buNone/>
              <a:defRPr sz="2133">
                <a:solidFill>
                  <a:srgbClr val="888888"/>
                </a:solidFill>
              </a:defRPr>
            </a:lvl3pPr>
            <a:lvl4pPr marL="2438339" lvl="3" indent="-304792" algn="l">
              <a:lnSpc>
                <a:spcPct val="100000"/>
              </a:lnSpc>
              <a:spcBef>
                <a:spcPts val="373"/>
              </a:spcBef>
              <a:spcAft>
                <a:spcPts val="0"/>
              </a:spcAft>
              <a:buClr>
                <a:srgbClr val="888888"/>
              </a:buClr>
              <a:buSzPts val="1400"/>
              <a:buNone/>
              <a:defRPr sz="1867">
                <a:solidFill>
                  <a:srgbClr val="888888"/>
                </a:solidFill>
              </a:defRPr>
            </a:lvl4pPr>
            <a:lvl5pPr marL="3047924" lvl="4" indent="-304792" algn="l">
              <a:lnSpc>
                <a:spcPct val="100000"/>
              </a:lnSpc>
              <a:spcBef>
                <a:spcPts val="373"/>
              </a:spcBef>
              <a:spcAft>
                <a:spcPts val="0"/>
              </a:spcAft>
              <a:buClr>
                <a:srgbClr val="888888"/>
              </a:buClr>
              <a:buSzPts val="1400"/>
              <a:buNone/>
              <a:defRPr sz="1867">
                <a:solidFill>
                  <a:srgbClr val="888888"/>
                </a:solidFill>
              </a:defRPr>
            </a:lvl5pPr>
            <a:lvl6pPr marL="3657509" lvl="5" indent="-304792" algn="l">
              <a:lnSpc>
                <a:spcPct val="100000"/>
              </a:lnSpc>
              <a:spcBef>
                <a:spcPts val="373"/>
              </a:spcBef>
              <a:spcAft>
                <a:spcPts val="0"/>
              </a:spcAft>
              <a:buClr>
                <a:srgbClr val="888888"/>
              </a:buClr>
              <a:buSzPts val="1400"/>
              <a:buNone/>
              <a:defRPr sz="1867">
                <a:solidFill>
                  <a:srgbClr val="888888"/>
                </a:solidFill>
              </a:defRPr>
            </a:lvl6pPr>
            <a:lvl7pPr marL="4267093" lvl="6" indent="-304792" algn="l">
              <a:lnSpc>
                <a:spcPct val="100000"/>
              </a:lnSpc>
              <a:spcBef>
                <a:spcPts val="373"/>
              </a:spcBef>
              <a:spcAft>
                <a:spcPts val="0"/>
              </a:spcAft>
              <a:buClr>
                <a:srgbClr val="888888"/>
              </a:buClr>
              <a:buSzPts val="1400"/>
              <a:buNone/>
              <a:defRPr sz="1867">
                <a:solidFill>
                  <a:srgbClr val="888888"/>
                </a:solidFill>
              </a:defRPr>
            </a:lvl7pPr>
            <a:lvl8pPr marL="4876678" lvl="7" indent="-304792" algn="l">
              <a:lnSpc>
                <a:spcPct val="100000"/>
              </a:lnSpc>
              <a:spcBef>
                <a:spcPts val="373"/>
              </a:spcBef>
              <a:spcAft>
                <a:spcPts val="0"/>
              </a:spcAft>
              <a:buClr>
                <a:srgbClr val="888888"/>
              </a:buClr>
              <a:buSzPts val="1400"/>
              <a:buNone/>
              <a:defRPr sz="1867">
                <a:solidFill>
                  <a:srgbClr val="888888"/>
                </a:solidFill>
              </a:defRPr>
            </a:lvl8pPr>
            <a:lvl9pPr marL="5486263" lvl="8" indent="-304792" algn="l">
              <a:lnSpc>
                <a:spcPct val="100000"/>
              </a:lnSpc>
              <a:spcBef>
                <a:spcPts val="373"/>
              </a:spcBef>
              <a:spcAft>
                <a:spcPts val="0"/>
              </a:spcAft>
              <a:buClr>
                <a:srgbClr val="888888"/>
              </a:buClr>
              <a:buSzPts val="1400"/>
              <a:buNone/>
              <a:defRPr sz="1867">
                <a:solidFill>
                  <a:srgbClr val="888888"/>
                </a:solidFill>
              </a:defRPr>
            </a:lvl9pPr>
          </a:lstStyle>
          <a:p>
            <a:endParaRPr/>
          </a:p>
        </p:txBody>
      </p:sp>
      <p:sp>
        <p:nvSpPr>
          <p:cNvPr id="30" name="Google Shape;30;p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609600" y="274639"/>
            <a:ext cx="109728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609600" y="1200151"/>
            <a:ext cx="5384800" cy="3394075"/>
          </a:xfrm>
          <a:prstGeom prst="rect">
            <a:avLst/>
          </a:prstGeom>
          <a:noFill/>
          <a:ln>
            <a:noFill/>
          </a:ln>
        </p:spPr>
        <p:txBody>
          <a:bodyPr spcFirstLastPara="1" wrap="square" lIns="91425" tIns="45700" rIns="91425" bIns="45700" anchor="t" anchorCtr="0">
            <a:normAutofit/>
          </a:bodyPr>
          <a:lstStyle>
            <a:lvl1pPr marL="609585" lvl="0" indent="-541853" algn="l">
              <a:lnSpc>
                <a:spcPct val="100000"/>
              </a:lnSpc>
              <a:spcBef>
                <a:spcPts val="747"/>
              </a:spcBef>
              <a:spcAft>
                <a:spcPts val="0"/>
              </a:spcAft>
              <a:buClr>
                <a:schemeClr val="dk1"/>
              </a:buClr>
              <a:buSzPts val="2800"/>
              <a:buChar char="•"/>
              <a:defRPr sz="3733"/>
            </a:lvl1pPr>
            <a:lvl2pPr marL="1219170" lvl="1" indent="-507987" algn="l">
              <a:lnSpc>
                <a:spcPct val="100000"/>
              </a:lnSpc>
              <a:spcBef>
                <a:spcPts val="640"/>
              </a:spcBef>
              <a:spcAft>
                <a:spcPts val="0"/>
              </a:spcAft>
              <a:buClr>
                <a:schemeClr val="dk1"/>
              </a:buClr>
              <a:buSzPts val="2400"/>
              <a:buChar char="–"/>
              <a:defRPr sz="3200"/>
            </a:lvl2pPr>
            <a:lvl3pPr marL="1828754" lvl="2" indent="-474121" algn="l">
              <a:lnSpc>
                <a:spcPct val="100000"/>
              </a:lnSpc>
              <a:spcBef>
                <a:spcPts val="533"/>
              </a:spcBef>
              <a:spcAft>
                <a:spcPts val="0"/>
              </a:spcAft>
              <a:buClr>
                <a:schemeClr val="dk1"/>
              </a:buClr>
              <a:buSzPts val="2000"/>
              <a:buChar char="•"/>
              <a:defRPr sz="2667"/>
            </a:lvl3pPr>
            <a:lvl4pPr marL="2438339" lvl="3" indent="-457189" algn="l">
              <a:lnSpc>
                <a:spcPct val="100000"/>
              </a:lnSpc>
              <a:spcBef>
                <a:spcPts val="480"/>
              </a:spcBef>
              <a:spcAft>
                <a:spcPts val="0"/>
              </a:spcAft>
              <a:buClr>
                <a:schemeClr val="dk1"/>
              </a:buClr>
              <a:buSzPts val="1800"/>
              <a:buChar char="–"/>
              <a:defRPr sz="2400"/>
            </a:lvl4pPr>
            <a:lvl5pPr marL="3047924" lvl="4" indent="-457189" algn="l">
              <a:lnSpc>
                <a:spcPct val="100000"/>
              </a:lnSpc>
              <a:spcBef>
                <a:spcPts val="480"/>
              </a:spcBef>
              <a:spcAft>
                <a:spcPts val="0"/>
              </a:spcAft>
              <a:buClr>
                <a:schemeClr val="dk1"/>
              </a:buClr>
              <a:buSzPts val="1800"/>
              <a:buChar char="»"/>
              <a:defRPr sz="2400"/>
            </a:lvl5pPr>
            <a:lvl6pPr marL="3657509" lvl="5" indent="-457189" algn="l">
              <a:lnSpc>
                <a:spcPct val="100000"/>
              </a:lnSpc>
              <a:spcBef>
                <a:spcPts val="480"/>
              </a:spcBef>
              <a:spcAft>
                <a:spcPts val="0"/>
              </a:spcAft>
              <a:buClr>
                <a:schemeClr val="dk1"/>
              </a:buClr>
              <a:buSzPts val="1800"/>
              <a:buChar char="•"/>
              <a:defRPr sz="2400"/>
            </a:lvl6pPr>
            <a:lvl7pPr marL="4267093" lvl="6" indent="-457189" algn="l">
              <a:lnSpc>
                <a:spcPct val="100000"/>
              </a:lnSpc>
              <a:spcBef>
                <a:spcPts val="480"/>
              </a:spcBef>
              <a:spcAft>
                <a:spcPts val="0"/>
              </a:spcAft>
              <a:buClr>
                <a:schemeClr val="dk1"/>
              </a:buClr>
              <a:buSzPts val="1800"/>
              <a:buChar char="•"/>
              <a:defRPr sz="2400"/>
            </a:lvl7pPr>
            <a:lvl8pPr marL="4876678" lvl="7" indent="-457189" algn="l">
              <a:lnSpc>
                <a:spcPct val="100000"/>
              </a:lnSpc>
              <a:spcBef>
                <a:spcPts val="480"/>
              </a:spcBef>
              <a:spcAft>
                <a:spcPts val="0"/>
              </a:spcAft>
              <a:buClr>
                <a:schemeClr val="dk1"/>
              </a:buClr>
              <a:buSzPts val="1800"/>
              <a:buChar char="•"/>
              <a:defRPr sz="2400"/>
            </a:lvl8pPr>
            <a:lvl9pPr marL="5486263" lvl="8" indent="-457189" algn="l">
              <a:lnSpc>
                <a:spcPct val="100000"/>
              </a:lnSpc>
              <a:spcBef>
                <a:spcPts val="480"/>
              </a:spcBef>
              <a:spcAft>
                <a:spcPts val="0"/>
              </a:spcAft>
              <a:buClr>
                <a:schemeClr val="dk1"/>
              </a:buClr>
              <a:buSzPts val="1800"/>
              <a:buChar char="•"/>
              <a:defRPr sz="2400"/>
            </a:lvl9pPr>
          </a:lstStyle>
          <a:p>
            <a:endParaRPr/>
          </a:p>
        </p:txBody>
      </p:sp>
      <p:sp>
        <p:nvSpPr>
          <p:cNvPr id="36" name="Google Shape;36;p6"/>
          <p:cNvSpPr txBox="1">
            <a:spLocks noGrp="1"/>
          </p:cNvSpPr>
          <p:nvPr>
            <p:ph type="body" idx="2"/>
          </p:nvPr>
        </p:nvSpPr>
        <p:spPr>
          <a:xfrm>
            <a:off x="6197600" y="1200151"/>
            <a:ext cx="5384800" cy="3394075"/>
          </a:xfrm>
          <a:prstGeom prst="rect">
            <a:avLst/>
          </a:prstGeom>
          <a:noFill/>
          <a:ln>
            <a:noFill/>
          </a:ln>
        </p:spPr>
        <p:txBody>
          <a:bodyPr spcFirstLastPara="1" wrap="square" lIns="91425" tIns="45700" rIns="91425" bIns="45700" anchor="t" anchorCtr="0">
            <a:normAutofit/>
          </a:bodyPr>
          <a:lstStyle>
            <a:lvl1pPr marL="609585" lvl="0" indent="-541853" algn="l">
              <a:lnSpc>
                <a:spcPct val="100000"/>
              </a:lnSpc>
              <a:spcBef>
                <a:spcPts val="747"/>
              </a:spcBef>
              <a:spcAft>
                <a:spcPts val="0"/>
              </a:spcAft>
              <a:buClr>
                <a:schemeClr val="dk1"/>
              </a:buClr>
              <a:buSzPts val="2800"/>
              <a:buChar char="•"/>
              <a:defRPr sz="3733"/>
            </a:lvl1pPr>
            <a:lvl2pPr marL="1219170" lvl="1" indent="-507987" algn="l">
              <a:lnSpc>
                <a:spcPct val="100000"/>
              </a:lnSpc>
              <a:spcBef>
                <a:spcPts val="640"/>
              </a:spcBef>
              <a:spcAft>
                <a:spcPts val="0"/>
              </a:spcAft>
              <a:buClr>
                <a:schemeClr val="dk1"/>
              </a:buClr>
              <a:buSzPts val="2400"/>
              <a:buChar char="–"/>
              <a:defRPr sz="3200"/>
            </a:lvl2pPr>
            <a:lvl3pPr marL="1828754" lvl="2" indent="-474121" algn="l">
              <a:lnSpc>
                <a:spcPct val="100000"/>
              </a:lnSpc>
              <a:spcBef>
                <a:spcPts val="533"/>
              </a:spcBef>
              <a:spcAft>
                <a:spcPts val="0"/>
              </a:spcAft>
              <a:buClr>
                <a:schemeClr val="dk1"/>
              </a:buClr>
              <a:buSzPts val="2000"/>
              <a:buChar char="•"/>
              <a:defRPr sz="2667"/>
            </a:lvl3pPr>
            <a:lvl4pPr marL="2438339" lvl="3" indent="-457189" algn="l">
              <a:lnSpc>
                <a:spcPct val="100000"/>
              </a:lnSpc>
              <a:spcBef>
                <a:spcPts val="480"/>
              </a:spcBef>
              <a:spcAft>
                <a:spcPts val="0"/>
              </a:spcAft>
              <a:buClr>
                <a:schemeClr val="dk1"/>
              </a:buClr>
              <a:buSzPts val="1800"/>
              <a:buChar char="–"/>
              <a:defRPr sz="2400"/>
            </a:lvl4pPr>
            <a:lvl5pPr marL="3047924" lvl="4" indent="-457189" algn="l">
              <a:lnSpc>
                <a:spcPct val="100000"/>
              </a:lnSpc>
              <a:spcBef>
                <a:spcPts val="480"/>
              </a:spcBef>
              <a:spcAft>
                <a:spcPts val="0"/>
              </a:spcAft>
              <a:buClr>
                <a:schemeClr val="dk1"/>
              </a:buClr>
              <a:buSzPts val="1800"/>
              <a:buChar char="»"/>
              <a:defRPr sz="2400"/>
            </a:lvl5pPr>
            <a:lvl6pPr marL="3657509" lvl="5" indent="-457189" algn="l">
              <a:lnSpc>
                <a:spcPct val="100000"/>
              </a:lnSpc>
              <a:spcBef>
                <a:spcPts val="480"/>
              </a:spcBef>
              <a:spcAft>
                <a:spcPts val="0"/>
              </a:spcAft>
              <a:buClr>
                <a:schemeClr val="dk1"/>
              </a:buClr>
              <a:buSzPts val="1800"/>
              <a:buChar char="•"/>
              <a:defRPr sz="2400"/>
            </a:lvl6pPr>
            <a:lvl7pPr marL="4267093" lvl="6" indent="-457189" algn="l">
              <a:lnSpc>
                <a:spcPct val="100000"/>
              </a:lnSpc>
              <a:spcBef>
                <a:spcPts val="480"/>
              </a:spcBef>
              <a:spcAft>
                <a:spcPts val="0"/>
              </a:spcAft>
              <a:buClr>
                <a:schemeClr val="dk1"/>
              </a:buClr>
              <a:buSzPts val="1800"/>
              <a:buChar char="•"/>
              <a:defRPr sz="2400"/>
            </a:lvl7pPr>
            <a:lvl8pPr marL="4876678" lvl="7" indent="-457189" algn="l">
              <a:lnSpc>
                <a:spcPct val="100000"/>
              </a:lnSpc>
              <a:spcBef>
                <a:spcPts val="480"/>
              </a:spcBef>
              <a:spcAft>
                <a:spcPts val="0"/>
              </a:spcAft>
              <a:buClr>
                <a:schemeClr val="dk1"/>
              </a:buClr>
              <a:buSzPts val="1800"/>
              <a:buChar char="•"/>
              <a:defRPr sz="2400"/>
            </a:lvl8pPr>
            <a:lvl9pPr marL="5486263" lvl="8" indent="-457189" algn="l">
              <a:lnSpc>
                <a:spcPct val="100000"/>
              </a:lnSpc>
              <a:spcBef>
                <a:spcPts val="480"/>
              </a:spcBef>
              <a:spcAft>
                <a:spcPts val="0"/>
              </a:spcAft>
              <a:buClr>
                <a:schemeClr val="dk1"/>
              </a:buClr>
              <a:buSzPts val="1800"/>
              <a:buChar char="•"/>
              <a:defRPr sz="2400"/>
            </a:lvl9pPr>
          </a:lstStyle>
          <a:p>
            <a:endParaRPr/>
          </a:p>
        </p:txBody>
      </p:sp>
      <p:sp>
        <p:nvSpPr>
          <p:cNvPr id="37" name="Google Shape;37;p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609600" y="274639"/>
            <a:ext cx="109728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609600" y="1535113"/>
            <a:ext cx="5386917" cy="639763"/>
          </a:xfrm>
          <a:prstGeom prst="rect">
            <a:avLst/>
          </a:prstGeom>
          <a:noFill/>
          <a:ln>
            <a:noFill/>
          </a:ln>
        </p:spPr>
        <p:txBody>
          <a:bodyPr spcFirstLastPara="1" wrap="square" lIns="91425" tIns="45700" rIns="91425" bIns="45700" anchor="b" anchorCtr="0">
            <a:normAutofit/>
          </a:bodyPr>
          <a:lstStyle>
            <a:lvl1pPr marL="609585" lvl="0" indent="-304792" algn="l">
              <a:lnSpc>
                <a:spcPct val="100000"/>
              </a:lnSpc>
              <a:spcBef>
                <a:spcPts val="640"/>
              </a:spcBef>
              <a:spcAft>
                <a:spcPts val="0"/>
              </a:spcAft>
              <a:buClr>
                <a:schemeClr val="dk1"/>
              </a:buClr>
              <a:buSzPts val="2400"/>
              <a:buNone/>
              <a:defRPr sz="3200" b="1"/>
            </a:lvl1pPr>
            <a:lvl2pPr marL="1219170" lvl="1" indent="-304792" algn="l">
              <a:lnSpc>
                <a:spcPct val="100000"/>
              </a:lnSpc>
              <a:spcBef>
                <a:spcPts val="533"/>
              </a:spcBef>
              <a:spcAft>
                <a:spcPts val="0"/>
              </a:spcAft>
              <a:buClr>
                <a:schemeClr val="dk1"/>
              </a:buClr>
              <a:buSzPts val="2000"/>
              <a:buNone/>
              <a:defRPr sz="2667" b="1"/>
            </a:lvl2pPr>
            <a:lvl3pPr marL="1828754" lvl="2" indent="-304792" algn="l">
              <a:lnSpc>
                <a:spcPct val="100000"/>
              </a:lnSpc>
              <a:spcBef>
                <a:spcPts val="480"/>
              </a:spcBef>
              <a:spcAft>
                <a:spcPts val="0"/>
              </a:spcAft>
              <a:buClr>
                <a:schemeClr val="dk1"/>
              </a:buClr>
              <a:buSzPts val="1800"/>
              <a:buNone/>
              <a:defRPr sz="2400" b="1"/>
            </a:lvl3pPr>
            <a:lvl4pPr marL="2438339" lvl="3" indent="-304792" algn="l">
              <a:lnSpc>
                <a:spcPct val="100000"/>
              </a:lnSpc>
              <a:spcBef>
                <a:spcPts val="427"/>
              </a:spcBef>
              <a:spcAft>
                <a:spcPts val="0"/>
              </a:spcAft>
              <a:buClr>
                <a:schemeClr val="dk1"/>
              </a:buClr>
              <a:buSzPts val="1600"/>
              <a:buNone/>
              <a:defRPr sz="2133" b="1"/>
            </a:lvl4pPr>
            <a:lvl5pPr marL="3047924" lvl="4" indent="-304792" algn="l">
              <a:lnSpc>
                <a:spcPct val="100000"/>
              </a:lnSpc>
              <a:spcBef>
                <a:spcPts val="427"/>
              </a:spcBef>
              <a:spcAft>
                <a:spcPts val="0"/>
              </a:spcAft>
              <a:buClr>
                <a:schemeClr val="dk1"/>
              </a:buClr>
              <a:buSzPts val="1600"/>
              <a:buNone/>
              <a:defRPr sz="2133" b="1"/>
            </a:lvl5pPr>
            <a:lvl6pPr marL="3657509" lvl="5" indent="-304792" algn="l">
              <a:lnSpc>
                <a:spcPct val="100000"/>
              </a:lnSpc>
              <a:spcBef>
                <a:spcPts val="427"/>
              </a:spcBef>
              <a:spcAft>
                <a:spcPts val="0"/>
              </a:spcAft>
              <a:buClr>
                <a:schemeClr val="dk1"/>
              </a:buClr>
              <a:buSzPts val="1600"/>
              <a:buNone/>
              <a:defRPr sz="2133" b="1"/>
            </a:lvl6pPr>
            <a:lvl7pPr marL="4267093" lvl="6" indent="-304792" algn="l">
              <a:lnSpc>
                <a:spcPct val="100000"/>
              </a:lnSpc>
              <a:spcBef>
                <a:spcPts val="427"/>
              </a:spcBef>
              <a:spcAft>
                <a:spcPts val="0"/>
              </a:spcAft>
              <a:buClr>
                <a:schemeClr val="dk1"/>
              </a:buClr>
              <a:buSzPts val="1600"/>
              <a:buNone/>
              <a:defRPr sz="2133" b="1"/>
            </a:lvl7pPr>
            <a:lvl8pPr marL="4876678" lvl="7" indent="-304792" algn="l">
              <a:lnSpc>
                <a:spcPct val="100000"/>
              </a:lnSpc>
              <a:spcBef>
                <a:spcPts val="427"/>
              </a:spcBef>
              <a:spcAft>
                <a:spcPts val="0"/>
              </a:spcAft>
              <a:buClr>
                <a:schemeClr val="dk1"/>
              </a:buClr>
              <a:buSzPts val="1600"/>
              <a:buNone/>
              <a:defRPr sz="2133" b="1"/>
            </a:lvl8pPr>
            <a:lvl9pPr marL="5486263" lvl="8" indent="-304792" algn="l">
              <a:lnSpc>
                <a:spcPct val="100000"/>
              </a:lnSpc>
              <a:spcBef>
                <a:spcPts val="427"/>
              </a:spcBef>
              <a:spcAft>
                <a:spcPts val="0"/>
              </a:spcAft>
              <a:buClr>
                <a:schemeClr val="dk1"/>
              </a:buClr>
              <a:buSzPts val="1600"/>
              <a:buNone/>
              <a:defRPr sz="2133" b="1"/>
            </a:lvl9pPr>
          </a:lstStyle>
          <a:p>
            <a:endParaRPr/>
          </a:p>
        </p:txBody>
      </p:sp>
      <p:sp>
        <p:nvSpPr>
          <p:cNvPr id="43" name="Google Shape;43;p7"/>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rmAutofit/>
          </a:bodyPr>
          <a:lstStyle>
            <a:lvl1pPr marL="609585" lvl="0" indent="-507987" algn="l">
              <a:lnSpc>
                <a:spcPct val="100000"/>
              </a:lnSpc>
              <a:spcBef>
                <a:spcPts val="640"/>
              </a:spcBef>
              <a:spcAft>
                <a:spcPts val="0"/>
              </a:spcAft>
              <a:buClr>
                <a:schemeClr val="dk1"/>
              </a:buClr>
              <a:buSzPts val="2400"/>
              <a:buChar char="•"/>
              <a:defRPr sz="3200"/>
            </a:lvl1pPr>
            <a:lvl2pPr marL="1219170" lvl="1" indent="-474121" algn="l">
              <a:lnSpc>
                <a:spcPct val="100000"/>
              </a:lnSpc>
              <a:spcBef>
                <a:spcPts val="533"/>
              </a:spcBef>
              <a:spcAft>
                <a:spcPts val="0"/>
              </a:spcAft>
              <a:buClr>
                <a:schemeClr val="dk1"/>
              </a:buClr>
              <a:buSzPts val="2000"/>
              <a:buChar char="–"/>
              <a:defRPr sz="2667"/>
            </a:lvl2pPr>
            <a:lvl3pPr marL="1828754" lvl="2" indent="-457189" algn="l">
              <a:lnSpc>
                <a:spcPct val="100000"/>
              </a:lnSpc>
              <a:spcBef>
                <a:spcPts val="480"/>
              </a:spcBef>
              <a:spcAft>
                <a:spcPts val="0"/>
              </a:spcAft>
              <a:buClr>
                <a:schemeClr val="dk1"/>
              </a:buClr>
              <a:buSzPts val="1800"/>
              <a:buChar char="•"/>
              <a:defRPr sz="2400"/>
            </a:lvl3pPr>
            <a:lvl4pPr marL="2438339" lvl="3" indent="-440256" algn="l">
              <a:lnSpc>
                <a:spcPct val="100000"/>
              </a:lnSpc>
              <a:spcBef>
                <a:spcPts val="427"/>
              </a:spcBef>
              <a:spcAft>
                <a:spcPts val="0"/>
              </a:spcAft>
              <a:buClr>
                <a:schemeClr val="dk1"/>
              </a:buClr>
              <a:buSzPts val="1600"/>
              <a:buChar char="–"/>
              <a:defRPr sz="2133"/>
            </a:lvl4pPr>
            <a:lvl5pPr marL="3047924" lvl="4" indent="-440256" algn="l">
              <a:lnSpc>
                <a:spcPct val="100000"/>
              </a:lnSpc>
              <a:spcBef>
                <a:spcPts val="427"/>
              </a:spcBef>
              <a:spcAft>
                <a:spcPts val="0"/>
              </a:spcAft>
              <a:buClr>
                <a:schemeClr val="dk1"/>
              </a:buClr>
              <a:buSzPts val="1600"/>
              <a:buChar char="»"/>
              <a:defRPr sz="2133"/>
            </a:lvl5pPr>
            <a:lvl6pPr marL="3657509" lvl="5" indent="-440256" algn="l">
              <a:lnSpc>
                <a:spcPct val="100000"/>
              </a:lnSpc>
              <a:spcBef>
                <a:spcPts val="427"/>
              </a:spcBef>
              <a:spcAft>
                <a:spcPts val="0"/>
              </a:spcAft>
              <a:buClr>
                <a:schemeClr val="dk1"/>
              </a:buClr>
              <a:buSzPts val="1600"/>
              <a:buChar char="•"/>
              <a:defRPr sz="2133"/>
            </a:lvl6pPr>
            <a:lvl7pPr marL="4267093" lvl="6" indent="-440256" algn="l">
              <a:lnSpc>
                <a:spcPct val="100000"/>
              </a:lnSpc>
              <a:spcBef>
                <a:spcPts val="427"/>
              </a:spcBef>
              <a:spcAft>
                <a:spcPts val="0"/>
              </a:spcAft>
              <a:buClr>
                <a:schemeClr val="dk1"/>
              </a:buClr>
              <a:buSzPts val="1600"/>
              <a:buChar char="•"/>
              <a:defRPr sz="2133"/>
            </a:lvl7pPr>
            <a:lvl8pPr marL="4876678" lvl="7" indent="-440256" algn="l">
              <a:lnSpc>
                <a:spcPct val="100000"/>
              </a:lnSpc>
              <a:spcBef>
                <a:spcPts val="427"/>
              </a:spcBef>
              <a:spcAft>
                <a:spcPts val="0"/>
              </a:spcAft>
              <a:buClr>
                <a:schemeClr val="dk1"/>
              </a:buClr>
              <a:buSzPts val="1600"/>
              <a:buChar char="•"/>
              <a:defRPr sz="2133"/>
            </a:lvl8pPr>
            <a:lvl9pPr marL="5486263" lvl="8" indent="-440256" algn="l">
              <a:lnSpc>
                <a:spcPct val="100000"/>
              </a:lnSpc>
              <a:spcBef>
                <a:spcPts val="427"/>
              </a:spcBef>
              <a:spcAft>
                <a:spcPts val="0"/>
              </a:spcAft>
              <a:buClr>
                <a:schemeClr val="dk1"/>
              </a:buClr>
              <a:buSzPts val="1600"/>
              <a:buChar char="•"/>
              <a:defRPr sz="2133"/>
            </a:lvl9pPr>
          </a:lstStyle>
          <a:p>
            <a:endParaRPr/>
          </a:p>
        </p:txBody>
      </p:sp>
      <p:sp>
        <p:nvSpPr>
          <p:cNvPr id="44" name="Google Shape;44;p7"/>
          <p:cNvSpPr txBox="1">
            <a:spLocks noGrp="1"/>
          </p:cNvSpPr>
          <p:nvPr>
            <p:ph type="body" idx="3"/>
          </p:nvPr>
        </p:nvSpPr>
        <p:spPr>
          <a:xfrm>
            <a:off x="6193369" y="1535113"/>
            <a:ext cx="5389033" cy="639763"/>
          </a:xfrm>
          <a:prstGeom prst="rect">
            <a:avLst/>
          </a:prstGeom>
          <a:noFill/>
          <a:ln>
            <a:noFill/>
          </a:ln>
        </p:spPr>
        <p:txBody>
          <a:bodyPr spcFirstLastPara="1" wrap="square" lIns="91425" tIns="45700" rIns="91425" bIns="45700" anchor="b" anchorCtr="0">
            <a:normAutofit/>
          </a:bodyPr>
          <a:lstStyle>
            <a:lvl1pPr marL="609585" lvl="0" indent="-304792" algn="l">
              <a:lnSpc>
                <a:spcPct val="100000"/>
              </a:lnSpc>
              <a:spcBef>
                <a:spcPts val="640"/>
              </a:spcBef>
              <a:spcAft>
                <a:spcPts val="0"/>
              </a:spcAft>
              <a:buClr>
                <a:schemeClr val="dk1"/>
              </a:buClr>
              <a:buSzPts val="2400"/>
              <a:buNone/>
              <a:defRPr sz="3200" b="1"/>
            </a:lvl1pPr>
            <a:lvl2pPr marL="1219170" lvl="1" indent="-304792" algn="l">
              <a:lnSpc>
                <a:spcPct val="100000"/>
              </a:lnSpc>
              <a:spcBef>
                <a:spcPts val="533"/>
              </a:spcBef>
              <a:spcAft>
                <a:spcPts val="0"/>
              </a:spcAft>
              <a:buClr>
                <a:schemeClr val="dk1"/>
              </a:buClr>
              <a:buSzPts val="2000"/>
              <a:buNone/>
              <a:defRPr sz="2667" b="1"/>
            </a:lvl2pPr>
            <a:lvl3pPr marL="1828754" lvl="2" indent="-304792" algn="l">
              <a:lnSpc>
                <a:spcPct val="100000"/>
              </a:lnSpc>
              <a:spcBef>
                <a:spcPts val="480"/>
              </a:spcBef>
              <a:spcAft>
                <a:spcPts val="0"/>
              </a:spcAft>
              <a:buClr>
                <a:schemeClr val="dk1"/>
              </a:buClr>
              <a:buSzPts val="1800"/>
              <a:buNone/>
              <a:defRPr sz="2400" b="1"/>
            </a:lvl3pPr>
            <a:lvl4pPr marL="2438339" lvl="3" indent="-304792" algn="l">
              <a:lnSpc>
                <a:spcPct val="100000"/>
              </a:lnSpc>
              <a:spcBef>
                <a:spcPts val="427"/>
              </a:spcBef>
              <a:spcAft>
                <a:spcPts val="0"/>
              </a:spcAft>
              <a:buClr>
                <a:schemeClr val="dk1"/>
              </a:buClr>
              <a:buSzPts val="1600"/>
              <a:buNone/>
              <a:defRPr sz="2133" b="1"/>
            </a:lvl4pPr>
            <a:lvl5pPr marL="3047924" lvl="4" indent="-304792" algn="l">
              <a:lnSpc>
                <a:spcPct val="100000"/>
              </a:lnSpc>
              <a:spcBef>
                <a:spcPts val="427"/>
              </a:spcBef>
              <a:spcAft>
                <a:spcPts val="0"/>
              </a:spcAft>
              <a:buClr>
                <a:schemeClr val="dk1"/>
              </a:buClr>
              <a:buSzPts val="1600"/>
              <a:buNone/>
              <a:defRPr sz="2133" b="1"/>
            </a:lvl5pPr>
            <a:lvl6pPr marL="3657509" lvl="5" indent="-304792" algn="l">
              <a:lnSpc>
                <a:spcPct val="100000"/>
              </a:lnSpc>
              <a:spcBef>
                <a:spcPts val="427"/>
              </a:spcBef>
              <a:spcAft>
                <a:spcPts val="0"/>
              </a:spcAft>
              <a:buClr>
                <a:schemeClr val="dk1"/>
              </a:buClr>
              <a:buSzPts val="1600"/>
              <a:buNone/>
              <a:defRPr sz="2133" b="1"/>
            </a:lvl6pPr>
            <a:lvl7pPr marL="4267093" lvl="6" indent="-304792" algn="l">
              <a:lnSpc>
                <a:spcPct val="100000"/>
              </a:lnSpc>
              <a:spcBef>
                <a:spcPts val="427"/>
              </a:spcBef>
              <a:spcAft>
                <a:spcPts val="0"/>
              </a:spcAft>
              <a:buClr>
                <a:schemeClr val="dk1"/>
              </a:buClr>
              <a:buSzPts val="1600"/>
              <a:buNone/>
              <a:defRPr sz="2133" b="1"/>
            </a:lvl7pPr>
            <a:lvl8pPr marL="4876678" lvl="7" indent="-304792" algn="l">
              <a:lnSpc>
                <a:spcPct val="100000"/>
              </a:lnSpc>
              <a:spcBef>
                <a:spcPts val="427"/>
              </a:spcBef>
              <a:spcAft>
                <a:spcPts val="0"/>
              </a:spcAft>
              <a:buClr>
                <a:schemeClr val="dk1"/>
              </a:buClr>
              <a:buSzPts val="1600"/>
              <a:buNone/>
              <a:defRPr sz="2133" b="1"/>
            </a:lvl8pPr>
            <a:lvl9pPr marL="5486263" lvl="8" indent="-304792" algn="l">
              <a:lnSpc>
                <a:spcPct val="100000"/>
              </a:lnSpc>
              <a:spcBef>
                <a:spcPts val="427"/>
              </a:spcBef>
              <a:spcAft>
                <a:spcPts val="0"/>
              </a:spcAft>
              <a:buClr>
                <a:schemeClr val="dk1"/>
              </a:buClr>
              <a:buSzPts val="1600"/>
              <a:buNone/>
              <a:defRPr sz="2133" b="1"/>
            </a:lvl9pPr>
          </a:lstStyle>
          <a:p>
            <a:endParaRPr/>
          </a:p>
        </p:txBody>
      </p:sp>
      <p:sp>
        <p:nvSpPr>
          <p:cNvPr id="45" name="Google Shape;45;p7"/>
          <p:cNvSpPr txBox="1">
            <a:spLocks noGrp="1"/>
          </p:cNvSpPr>
          <p:nvPr>
            <p:ph type="body" idx="4"/>
          </p:nvPr>
        </p:nvSpPr>
        <p:spPr>
          <a:xfrm>
            <a:off x="6193369" y="2174875"/>
            <a:ext cx="5389033" cy="3951288"/>
          </a:xfrm>
          <a:prstGeom prst="rect">
            <a:avLst/>
          </a:prstGeom>
          <a:noFill/>
          <a:ln>
            <a:noFill/>
          </a:ln>
        </p:spPr>
        <p:txBody>
          <a:bodyPr spcFirstLastPara="1" wrap="square" lIns="91425" tIns="45700" rIns="91425" bIns="45700" anchor="t" anchorCtr="0">
            <a:normAutofit/>
          </a:bodyPr>
          <a:lstStyle>
            <a:lvl1pPr marL="609585" lvl="0" indent="-507987" algn="l">
              <a:lnSpc>
                <a:spcPct val="100000"/>
              </a:lnSpc>
              <a:spcBef>
                <a:spcPts val="640"/>
              </a:spcBef>
              <a:spcAft>
                <a:spcPts val="0"/>
              </a:spcAft>
              <a:buClr>
                <a:schemeClr val="dk1"/>
              </a:buClr>
              <a:buSzPts val="2400"/>
              <a:buChar char="•"/>
              <a:defRPr sz="3200"/>
            </a:lvl1pPr>
            <a:lvl2pPr marL="1219170" lvl="1" indent="-474121" algn="l">
              <a:lnSpc>
                <a:spcPct val="100000"/>
              </a:lnSpc>
              <a:spcBef>
                <a:spcPts val="533"/>
              </a:spcBef>
              <a:spcAft>
                <a:spcPts val="0"/>
              </a:spcAft>
              <a:buClr>
                <a:schemeClr val="dk1"/>
              </a:buClr>
              <a:buSzPts val="2000"/>
              <a:buChar char="–"/>
              <a:defRPr sz="2667"/>
            </a:lvl2pPr>
            <a:lvl3pPr marL="1828754" lvl="2" indent="-457189" algn="l">
              <a:lnSpc>
                <a:spcPct val="100000"/>
              </a:lnSpc>
              <a:spcBef>
                <a:spcPts val="480"/>
              </a:spcBef>
              <a:spcAft>
                <a:spcPts val="0"/>
              </a:spcAft>
              <a:buClr>
                <a:schemeClr val="dk1"/>
              </a:buClr>
              <a:buSzPts val="1800"/>
              <a:buChar char="•"/>
              <a:defRPr sz="2400"/>
            </a:lvl3pPr>
            <a:lvl4pPr marL="2438339" lvl="3" indent="-440256" algn="l">
              <a:lnSpc>
                <a:spcPct val="100000"/>
              </a:lnSpc>
              <a:spcBef>
                <a:spcPts val="427"/>
              </a:spcBef>
              <a:spcAft>
                <a:spcPts val="0"/>
              </a:spcAft>
              <a:buClr>
                <a:schemeClr val="dk1"/>
              </a:buClr>
              <a:buSzPts val="1600"/>
              <a:buChar char="–"/>
              <a:defRPr sz="2133"/>
            </a:lvl4pPr>
            <a:lvl5pPr marL="3047924" lvl="4" indent="-440256" algn="l">
              <a:lnSpc>
                <a:spcPct val="100000"/>
              </a:lnSpc>
              <a:spcBef>
                <a:spcPts val="427"/>
              </a:spcBef>
              <a:spcAft>
                <a:spcPts val="0"/>
              </a:spcAft>
              <a:buClr>
                <a:schemeClr val="dk1"/>
              </a:buClr>
              <a:buSzPts val="1600"/>
              <a:buChar char="»"/>
              <a:defRPr sz="2133"/>
            </a:lvl5pPr>
            <a:lvl6pPr marL="3657509" lvl="5" indent="-440256" algn="l">
              <a:lnSpc>
                <a:spcPct val="100000"/>
              </a:lnSpc>
              <a:spcBef>
                <a:spcPts val="427"/>
              </a:spcBef>
              <a:spcAft>
                <a:spcPts val="0"/>
              </a:spcAft>
              <a:buClr>
                <a:schemeClr val="dk1"/>
              </a:buClr>
              <a:buSzPts val="1600"/>
              <a:buChar char="•"/>
              <a:defRPr sz="2133"/>
            </a:lvl6pPr>
            <a:lvl7pPr marL="4267093" lvl="6" indent="-440256" algn="l">
              <a:lnSpc>
                <a:spcPct val="100000"/>
              </a:lnSpc>
              <a:spcBef>
                <a:spcPts val="427"/>
              </a:spcBef>
              <a:spcAft>
                <a:spcPts val="0"/>
              </a:spcAft>
              <a:buClr>
                <a:schemeClr val="dk1"/>
              </a:buClr>
              <a:buSzPts val="1600"/>
              <a:buChar char="•"/>
              <a:defRPr sz="2133"/>
            </a:lvl7pPr>
            <a:lvl8pPr marL="4876678" lvl="7" indent="-440256" algn="l">
              <a:lnSpc>
                <a:spcPct val="100000"/>
              </a:lnSpc>
              <a:spcBef>
                <a:spcPts val="427"/>
              </a:spcBef>
              <a:spcAft>
                <a:spcPts val="0"/>
              </a:spcAft>
              <a:buClr>
                <a:schemeClr val="dk1"/>
              </a:buClr>
              <a:buSzPts val="1600"/>
              <a:buChar char="•"/>
              <a:defRPr sz="2133"/>
            </a:lvl8pPr>
            <a:lvl9pPr marL="5486263" lvl="8" indent="-440256" algn="l">
              <a:lnSpc>
                <a:spcPct val="100000"/>
              </a:lnSpc>
              <a:spcBef>
                <a:spcPts val="427"/>
              </a:spcBef>
              <a:spcAft>
                <a:spcPts val="0"/>
              </a:spcAft>
              <a:buClr>
                <a:schemeClr val="dk1"/>
              </a:buClr>
              <a:buSzPts val="1600"/>
              <a:buChar char="•"/>
              <a:defRPr sz="2133"/>
            </a:lvl9pPr>
          </a:lstStyle>
          <a:p>
            <a:endParaRPr/>
          </a:p>
        </p:txBody>
      </p:sp>
      <p:sp>
        <p:nvSpPr>
          <p:cNvPr id="46" name="Google Shape;46;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609600" y="274639"/>
            <a:ext cx="109728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609602" y="273049"/>
            <a:ext cx="4011084" cy="1162051"/>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667"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4766733" y="273052"/>
            <a:ext cx="6815667" cy="5853113"/>
          </a:xfrm>
          <a:prstGeom prst="rect">
            <a:avLst/>
          </a:prstGeom>
          <a:noFill/>
          <a:ln>
            <a:noFill/>
          </a:ln>
        </p:spPr>
        <p:txBody>
          <a:bodyPr spcFirstLastPara="1" wrap="square" lIns="91425" tIns="45700" rIns="91425" bIns="45700" anchor="t" anchorCtr="0">
            <a:normAutofit/>
          </a:bodyPr>
          <a:lstStyle>
            <a:lvl1pPr marL="609585" lvl="0" indent="-575719" algn="l">
              <a:lnSpc>
                <a:spcPct val="100000"/>
              </a:lnSpc>
              <a:spcBef>
                <a:spcPts val="853"/>
              </a:spcBef>
              <a:spcAft>
                <a:spcPts val="0"/>
              </a:spcAft>
              <a:buClr>
                <a:schemeClr val="dk1"/>
              </a:buClr>
              <a:buSzPts val="3200"/>
              <a:buChar char="•"/>
              <a:defRPr sz="4267"/>
            </a:lvl1pPr>
            <a:lvl2pPr marL="1219170" lvl="1" indent="-541853" algn="l">
              <a:lnSpc>
                <a:spcPct val="100000"/>
              </a:lnSpc>
              <a:spcBef>
                <a:spcPts val="747"/>
              </a:spcBef>
              <a:spcAft>
                <a:spcPts val="0"/>
              </a:spcAft>
              <a:buClr>
                <a:schemeClr val="dk1"/>
              </a:buClr>
              <a:buSzPts val="2800"/>
              <a:buChar char="–"/>
              <a:defRPr sz="3733"/>
            </a:lvl2pPr>
            <a:lvl3pPr marL="1828754" lvl="2" indent="-507987" algn="l">
              <a:lnSpc>
                <a:spcPct val="100000"/>
              </a:lnSpc>
              <a:spcBef>
                <a:spcPts val="640"/>
              </a:spcBef>
              <a:spcAft>
                <a:spcPts val="0"/>
              </a:spcAft>
              <a:buClr>
                <a:schemeClr val="dk1"/>
              </a:buClr>
              <a:buSzPts val="2400"/>
              <a:buChar char="•"/>
              <a:defRPr sz="3200"/>
            </a:lvl3pPr>
            <a:lvl4pPr marL="2438339" lvl="3" indent="-474121" algn="l">
              <a:lnSpc>
                <a:spcPct val="100000"/>
              </a:lnSpc>
              <a:spcBef>
                <a:spcPts val="533"/>
              </a:spcBef>
              <a:spcAft>
                <a:spcPts val="0"/>
              </a:spcAft>
              <a:buClr>
                <a:schemeClr val="dk1"/>
              </a:buClr>
              <a:buSzPts val="2000"/>
              <a:buChar char="–"/>
              <a:defRPr sz="2667"/>
            </a:lvl4pPr>
            <a:lvl5pPr marL="3047924" lvl="4" indent="-474121" algn="l">
              <a:lnSpc>
                <a:spcPct val="100000"/>
              </a:lnSpc>
              <a:spcBef>
                <a:spcPts val="533"/>
              </a:spcBef>
              <a:spcAft>
                <a:spcPts val="0"/>
              </a:spcAft>
              <a:buClr>
                <a:schemeClr val="dk1"/>
              </a:buClr>
              <a:buSzPts val="2000"/>
              <a:buChar char="»"/>
              <a:defRPr sz="2667"/>
            </a:lvl5pPr>
            <a:lvl6pPr marL="3657509" lvl="5" indent="-474121" algn="l">
              <a:lnSpc>
                <a:spcPct val="100000"/>
              </a:lnSpc>
              <a:spcBef>
                <a:spcPts val="533"/>
              </a:spcBef>
              <a:spcAft>
                <a:spcPts val="0"/>
              </a:spcAft>
              <a:buClr>
                <a:schemeClr val="dk1"/>
              </a:buClr>
              <a:buSzPts val="2000"/>
              <a:buChar char="•"/>
              <a:defRPr sz="2667"/>
            </a:lvl6pPr>
            <a:lvl7pPr marL="4267093" lvl="6" indent="-474121" algn="l">
              <a:lnSpc>
                <a:spcPct val="100000"/>
              </a:lnSpc>
              <a:spcBef>
                <a:spcPts val="533"/>
              </a:spcBef>
              <a:spcAft>
                <a:spcPts val="0"/>
              </a:spcAft>
              <a:buClr>
                <a:schemeClr val="dk1"/>
              </a:buClr>
              <a:buSzPts val="2000"/>
              <a:buChar char="•"/>
              <a:defRPr sz="2667"/>
            </a:lvl7pPr>
            <a:lvl8pPr marL="4876678" lvl="7" indent="-474121" algn="l">
              <a:lnSpc>
                <a:spcPct val="100000"/>
              </a:lnSpc>
              <a:spcBef>
                <a:spcPts val="533"/>
              </a:spcBef>
              <a:spcAft>
                <a:spcPts val="0"/>
              </a:spcAft>
              <a:buClr>
                <a:schemeClr val="dk1"/>
              </a:buClr>
              <a:buSzPts val="2000"/>
              <a:buChar char="•"/>
              <a:defRPr sz="2667"/>
            </a:lvl8pPr>
            <a:lvl9pPr marL="5486263" lvl="8" indent="-474121" algn="l">
              <a:lnSpc>
                <a:spcPct val="100000"/>
              </a:lnSpc>
              <a:spcBef>
                <a:spcPts val="533"/>
              </a:spcBef>
              <a:spcAft>
                <a:spcPts val="0"/>
              </a:spcAft>
              <a:buClr>
                <a:schemeClr val="dk1"/>
              </a:buClr>
              <a:buSzPts val="2000"/>
              <a:buChar char="•"/>
              <a:defRPr sz="2667"/>
            </a:lvl9pPr>
          </a:lstStyle>
          <a:p>
            <a:endParaRPr/>
          </a:p>
        </p:txBody>
      </p:sp>
      <p:sp>
        <p:nvSpPr>
          <p:cNvPr id="61" name="Google Shape;61;p10"/>
          <p:cNvSpPr txBox="1">
            <a:spLocks noGrp="1"/>
          </p:cNvSpPr>
          <p:nvPr>
            <p:ph type="body" idx="2"/>
          </p:nvPr>
        </p:nvSpPr>
        <p:spPr>
          <a:xfrm>
            <a:off x="609602" y="1435102"/>
            <a:ext cx="4011084" cy="4691063"/>
          </a:xfrm>
          <a:prstGeom prst="rect">
            <a:avLst/>
          </a:prstGeom>
          <a:noFill/>
          <a:ln>
            <a:noFill/>
          </a:ln>
        </p:spPr>
        <p:txBody>
          <a:bodyPr spcFirstLastPara="1" wrap="square" lIns="91425" tIns="45700" rIns="91425" bIns="45700" anchor="t" anchorCtr="0">
            <a:normAutofit/>
          </a:bodyPr>
          <a:lstStyle>
            <a:lvl1pPr marL="609585" lvl="0" indent="-304792" algn="l">
              <a:lnSpc>
                <a:spcPct val="100000"/>
              </a:lnSpc>
              <a:spcBef>
                <a:spcPts val="373"/>
              </a:spcBef>
              <a:spcAft>
                <a:spcPts val="0"/>
              </a:spcAft>
              <a:buClr>
                <a:schemeClr val="dk1"/>
              </a:buClr>
              <a:buSzPts val="1400"/>
              <a:buNone/>
              <a:defRPr sz="1867"/>
            </a:lvl1pPr>
            <a:lvl2pPr marL="1219170" lvl="1" indent="-304792" algn="l">
              <a:lnSpc>
                <a:spcPct val="100000"/>
              </a:lnSpc>
              <a:spcBef>
                <a:spcPts val="320"/>
              </a:spcBef>
              <a:spcAft>
                <a:spcPts val="0"/>
              </a:spcAft>
              <a:buClr>
                <a:schemeClr val="dk1"/>
              </a:buClr>
              <a:buSzPts val="1200"/>
              <a:buNone/>
              <a:defRPr sz="1600"/>
            </a:lvl2pPr>
            <a:lvl3pPr marL="1828754" lvl="2" indent="-304792" algn="l">
              <a:lnSpc>
                <a:spcPct val="100000"/>
              </a:lnSpc>
              <a:spcBef>
                <a:spcPts val="267"/>
              </a:spcBef>
              <a:spcAft>
                <a:spcPts val="0"/>
              </a:spcAft>
              <a:buClr>
                <a:schemeClr val="dk1"/>
              </a:buClr>
              <a:buSzPts val="1000"/>
              <a:buNone/>
              <a:defRPr sz="1333"/>
            </a:lvl3pPr>
            <a:lvl4pPr marL="2438339" lvl="3" indent="-304792" algn="l">
              <a:lnSpc>
                <a:spcPct val="100000"/>
              </a:lnSpc>
              <a:spcBef>
                <a:spcPts val="240"/>
              </a:spcBef>
              <a:spcAft>
                <a:spcPts val="0"/>
              </a:spcAft>
              <a:buClr>
                <a:schemeClr val="dk1"/>
              </a:buClr>
              <a:buSzPts val="900"/>
              <a:buNone/>
              <a:defRPr sz="1200"/>
            </a:lvl4pPr>
            <a:lvl5pPr marL="3047924" lvl="4" indent="-304792" algn="l">
              <a:lnSpc>
                <a:spcPct val="100000"/>
              </a:lnSpc>
              <a:spcBef>
                <a:spcPts val="240"/>
              </a:spcBef>
              <a:spcAft>
                <a:spcPts val="0"/>
              </a:spcAft>
              <a:buClr>
                <a:schemeClr val="dk1"/>
              </a:buClr>
              <a:buSzPts val="900"/>
              <a:buNone/>
              <a:defRPr sz="1200"/>
            </a:lvl5pPr>
            <a:lvl6pPr marL="3657509" lvl="5" indent="-304792" algn="l">
              <a:lnSpc>
                <a:spcPct val="100000"/>
              </a:lnSpc>
              <a:spcBef>
                <a:spcPts val="240"/>
              </a:spcBef>
              <a:spcAft>
                <a:spcPts val="0"/>
              </a:spcAft>
              <a:buClr>
                <a:schemeClr val="dk1"/>
              </a:buClr>
              <a:buSzPts val="900"/>
              <a:buNone/>
              <a:defRPr sz="1200"/>
            </a:lvl6pPr>
            <a:lvl7pPr marL="4267093" lvl="6" indent="-304792" algn="l">
              <a:lnSpc>
                <a:spcPct val="100000"/>
              </a:lnSpc>
              <a:spcBef>
                <a:spcPts val="240"/>
              </a:spcBef>
              <a:spcAft>
                <a:spcPts val="0"/>
              </a:spcAft>
              <a:buClr>
                <a:schemeClr val="dk1"/>
              </a:buClr>
              <a:buSzPts val="900"/>
              <a:buNone/>
              <a:defRPr sz="1200"/>
            </a:lvl7pPr>
            <a:lvl8pPr marL="4876678" lvl="7" indent="-304792" algn="l">
              <a:lnSpc>
                <a:spcPct val="100000"/>
              </a:lnSpc>
              <a:spcBef>
                <a:spcPts val="240"/>
              </a:spcBef>
              <a:spcAft>
                <a:spcPts val="0"/>
              </a:spcAft>
              <a:buClr>
                <a:schemeClr val="dk1"/>
              </a:buClr>
              <a:buSzPts val="900"/>
              <a:buNone/>
              <a:defRPr sz="1200"/>
            </a:lvl8pPr>
            <a:lvl9pPr marL="5486263" lvl="8" indent="-304792" algn="l">
              <a:lnSpc>
                <a:spcPct val="100000"/>
              </a:lnSpc>
              <a:spcBef>
                <a:spcPts val="240"/>
              </a:spcBef>
              <a:spcAft>
                <a:spcPts val="0"/>
              </a:spcAft>
              <a:buClr>
                <a:schemeClr val="dk1"/>
              </a:buClr>
              <a:buSzPts val="900"/>
              <a:buNone/>
              <a:defRPr sz="1200"/>
            </a:lvl9pPr>
          </a:lstStyle>
          <a:p>
            <a:endParaRPr/>
          </a:p>
        </p:txBody>
      </p:sp>
      <p:sp>
        <p:nvSpPr>
          <p:cNvPr id="62" name="Google Shape;62;p1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2389717" y="4800600"/>
            <a:ext cx="7315200" cy="566739"/>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667"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a:spLocks noGrp="1"/>
          </p:cNvSpPr>
          <p:nvPr>
            <p:ph type="pic" idx="2"/>
          </p:nvPr>
        </p:nvSpPr>
        <p:spPr>
          <a:xfrm>
            <a:off x="2389717" y="612775"/>
            <a:ext cx="7315200" cy="4114800"/>
          </a:xfrm>
          <a:prstGeom prst="rect">
            <a:avLst/>
          </a:prstGeom>
          <a:noFill/>
          <a:ln>
            <a:noFill/>
          </a:ln>
        </p:spPr>
      </p:sp>
      <p:sp>
        <p:nvSpPr>
          <p:cNvPr id="68" name="Google Shape;68;p11"/>
          <p:cNvSpPr txBox="1">
            <a:spLocks noGrp="1"/>
          </p:cNvSpPr>
          <p:nvPr>
            <p:ph type="body" idx="1"/>
          </p:nvPr>
        </p:nvSpPr>
        <p:spPr>
          <a:xfrm>
            <a:off x="2389717" y="5367338"/>
            <a:ext cx="7315200" cy="804863"/>
          </a:xfrm>
          <a:prstGeom prst="rect">
            <a:avLst/>
          </a:prstGeom>
          <a:noFill/>
          <a:ln>
            <a:noFill/>
          </a:ln>
        </p:spPr>
        <p:txBody>
          <a:bodyPr spcFirstLastPara="1" wrap="square" lIns="91425" tIns="45700" rIns="91425" bIns="45700" anchor="t" anchorCtr="0">
            <a:normAutofit/>
          </a:bodyPr>
          <a:lstStyle>
            <a:lvl1pPr marL="609585" lvl="0" indent="-304792" algn="l">
              <a:lnSpc>
                <a:spcPct val="100000"/>
              </a:lnSpc>
              <a:spcBef>
                <a:spcPts val="373"/>
              </a:spcBef>
              <a:spcAft>
                <a:spcPts val="0"/>
              </a:spcAft>
              <a:buClr>
                <a:schemeClr val="dk1"/>
              </a:buClr>
              <a:buSzPts val="1400"/>
              <a:buNone/>
              <a:defRPr sz="1867"/>
            </a:lvl1pPr>
            <a:lvl2pPr marL="1219170" lvl="1" indent="-304792" algn="l">
              <a:lnSpc>
                <a:spcPct val="100000"/>
              </a:lnSpc>
              <a:spcBef>
                <a:spcPts val="320"/>
              </a:spcBef>
              <a:spcAft>
                <a:spcPts val="0"/>
              </a:spcAft>
              <a:buClr>
                <a:schemeClr val="dk1"/>
              </a:buClr>
              <a:buSzPts val="1200"/>
              <a:buNone/>
              <a:defRPr sz="1600"/>
            </a:lvl2pPr>
            <a:lvl3pPr marL="1828754" lvl="2" indent="-304792" algn="l">
              <a:lnSpc>
                <a:spcPct val="100000"/>
              </a:lnSpc>
              <a:spcBef>
                <a:spcPts val="267"/>
              </a:spcBef>
              <a:spcAft>
                <a:spcPts val="0"/>
              </a:spcAft>
              <a:buClr>
                <a:schemeClr val="dk1"/>
              </a:buClr>
              <a:buSzPts val="1000"/>
              <a:buNone/>
              <a:defRPr sz="1333"/>
            </a:lvl3pPr>
            <a:lvl4pPr marL="2438339" lvl="3" indent="-304792" algn="l">
              <a:lnSpc>
                <a:spcPct val="100000"/>
              </a:lnSpc>
              <a:spcBef>
                <a:spcPts val="240"/>
              </a:spcBef>
              <a:spcAft>
                <a:spcPts val="0"/>
              </a:spcAft>
              <a:buClr>
                <a:schemeClr val="dk1"/>
              </a:buClr>
              <a:buSzPts val="900"/>
              <a:buNone/>
              <a:defRPr sz="1200"/>
            </a:lvl4pPr>
            <a:lvl5pPr marL="3047924" lvl="4" indent="-304792" algn="l">
              <a:lnSpc>
                <a:spcPct val="100000"/>
              </a:lnSpc>
              <a:spcBef>
                <a:spcPts val="240"/>
              </a:spcBef>
              <a:spcAft>
                <a:spcPts val="0"/>
              </a:spcAft>
              <a:buClr>
                <a:schemeClr val="dk1"/>
              </a:buClr>
              <a:buSzPts val="900"/>
              <a:buNone/>
              <a:defRPr sz="1200"/>
            </a:lvl5pPr>
            <a:lvl6pPr marL="3657509" lvl="5" indent="-304792" algn="l">
              <a:lnSpc>
                <a:spcPct val="100000"/>
              </a:lnSpc>
              <a:spcBef>
                <a:spcPts val="240"/>
              </a:spcBef>
              <a:spcAft>
                <a:spcPts val="0"/>
              </a:spcAft>
              <a:buClr>
                <a:schemeClr val="dk1"/>
              </a:buClr>
              <a:buSzPts val="900"/>
              <a:buNone/>
              <a:defRPr sz="1200"/>
            </a:lvl6pPr>
            <a:lvl7pPr marL="4267093" lvl="6" indent="-304792" algn="l">
              <a:lnSpc>
                <a:spcPct val="100000"/>
              </a:lnSpc>
              <a:spcBef>
                <a:spcPts val="240"/>
              </a:spcBef>
              <a:spcAft>
                <a:spcPts val="0"/>
              </a:spcAft>
              <a:buClr>
                <a:schemeClr val="dk1"/>
              </a:buClr>
              <a:buSzPts val="900"/>
              <a:buNone/>
              <a:defRPr sz="1200"/>
            </a:lvl7pPr>
            <a:lvl8pPr marL="4876678" lvl="7" indent="-304792" algn="l">
              <a:lnSpc>
                <a:spcPct val="100000"/>
              </a:lnSpc>
              <a:spcBef>
                <a:spcPts val="240"/>
              </a:spcBef>
              <a:spcAft>
                <a:spcPts val="0"/>
              </a:spcAft>
              <a:buClr>
                <a:schemeClr val="dk1"/>
              </a:buClr>
              <a:buSzPts val="900"/>
              <a:buNone/>
              <a:defRPr sz="1200"/>
            </a:lvl8pPr>
            <a:lvl9pPr marL="5486263" lvl="8" indent="-304792" algn="l">
              <a:lnSpc>
                <a:spcPct val="100000"/>
              </a:lnSpc>
              <a:spcBef>
                <a:spcPts val="240"/>
              </a:spcBef>
              <a:spcAft>
                <a:spcPts val="0"/>
              </a:spcAft>
              <a:buClr>
                <a:schemeClr val="dk1"/>
              </a:buClr>
              <a:buSzPts val="900"/>
              <a:buNone/>
              <a:defRPr sz="1200"/>
            </a:lvl9pPr>
          </a:lstStyle>
          <a:p>
            <a:endParaRPr/>
          </a:p>
        </p:txBody>
      </p:sp>
      <p:sp>
        <p:nvSpPr>
          <p:cNvPr id="69" name="Google Shape;69;p1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609600" y="274639"/>
            <a:ext cx="109728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6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carbonfootprint.com/docs/2023_02_emissions_factors_sources_for_2022_electricity_v10.pdf"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hyperlink" Target="https://www.iea.org/reports/global-fuel-economy-initiative-202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90" name="Google Shape;90;p1"/>
          <p:cNvSpPr/>
          <p:nvPr/>
        </p:nvSpPr>
        <p:spPr>
          <a:xfrm>
            <a:off x="0" y="2"/>
            <a:ext cx="12192000" cy="485005"/>
          </a:xfrm>
          <a:prstGeom prst="rect">
            <a:avLst/>
          </a:prstGeom>
          <a:gradFill>
            <a:gsLst>
              <a:gs pos="0">
                <a:srgbClr val="17365D"/>
              </a:gs>
              <a:gs pos="62000">
                <a:srgbClr val="17365D"/>
              </a:gs>
              <a:gs pos="87000">
                <a:schemeClr val="lt1"/>
              </a:gs>
              <a:gs pos="100000">
                <a:schemeClr val="lt1"/>
              </a:gs>
            </a:gsLst>
            <a:lin ang="0" scaled="0"/>
          </a:gradFill>
          <a:ln>
            <a:noFill/>
          </a:ln>
        </p:spPr>
        <p:txBody>
          <a:bodyPr spcFirstLastPara="1" wrap="square" lIns="121900" tIns="60933" rIns="121900" bIns="60933" anchor="ctr" anchorCtr="0">
            <a:noAutofit/>
          </a:bodyPr>
          <a:lstStyle/>
          <a:p>
            <a:pPr algn="ctr">
              <a:buSzPts val="1800"/>
            </a:pPr>
            <a:endParaRPr sz="2400">
              <a:solidFill>
                <a:schemeClr val="lt1"/>
              </a:solidFill>
              <a:latin typeface="Calibri"/>
              <a:ea typeface="Calibri"/>
              <a:cs typeface="Calibri"/>
              <a:sym typeface="Calibri"/>
            </a:endParaRPr>
          </a:p>
        </p:txBody>
      </p:sp>
      <p:sp>
        <p:nvSpPr>
          <p:cNvPr id="91" name="Google Shape;91;p1"/>
          <p:cNvSpPr txBox="1">
            <a:spLocks noGrp="1"/>
          </p:cNvSpPr>
          <p:nvPr>
            <p:ph type="ctrTitle"/>
          </p:nvPr>
        </p:nvSpPr>
        <p:spPr>
          <a:xfrm>
            <a:off x="-54947" y="26747"/>
            <a:ext cx="10556608" cy="643117"/>
          </a:xfrm>
          <a:prstGeom prst="rect">
            <a:avLst/>
          </a:prstGeom>
          <a:noFill/>
          <a:ln>
            <a:noFill/>
          </a:ln>
        </p:spPr>
        <p:txBody>
          <a:bodyPr spcFirstLastPara="1" wrap="square" lIns="121900" tIns="60933" rIns="121900" bIns="60933" anchor="t" anchorCtr="0">
            <a:noAutofit/>
          </a:bodyPr>
          <a:lstStyle/>
          <a:p>
            <a:pPr algn="l"/>
            <a:r>
              <a:rPr lang="en-GB" sz="1867" b="1" dirty="0">
                <a:solidFill>
                  <a:schemeClr val="bg1"/>
                </a:solidFill>
                <a:latin typeface="Calibri" panose="020F0502020204030204" pitchFamily="34" charset="0"/>
                <a:ea typeface="DengXian" panose="02010600030101010101" pitchFamily="2" charset="-122"/>
                <a:cs typeface="Times New Roman" panose="02020603050405020304" pitchFamily="18" charset="0"/>
              </a:rPr>
              <a:t>A Calculator: What is the optimal fresh gas flow (FGF) in Total Intravenous Anaesthesia (TIVA)? </a:t>
            </a:r>
            <a:endParaRPr lang="en-GB" sz="1867" dirty="0">
              <a:solidFill>
                <a:schemeClr val="bg1"/>
              </a:solidFill>
              <a:latin typeface="Calibri" panose="020F0502020204030204" pitchFamily="34" charset="0"/>
              <a:ea typeface="DengXian" panose="02010600030101010101" pitchFamily="2" charset="-122"/>
              <a:cs typeface="Times New Roman" panose="02020603050405020304" pitchFamily="18" charset="0"/>
            </a:endParaRPr>
          </a:p>
        </p:txBody>
      </p:sp>
      <p:sp>
        <p:nvSpPr>
          <p:cNvPr id="89" name="Google Shape;89;p1"/>
          <p:cNvSpPr/>
          <p:nvPr/>
        </p:nvSpPr>
        <p:spPr>
          <a:xfrm>
            <a:off x="-54947" y="416500"/>
            <a:ext cx="6547896" cy="492388"/>
          </a:xfrm>
          <a:prstGeom prst="rect">
            <a:avLst/>
          </a:prstGeom>
          <a:noFill/>
          <a:ln>
            <a:noFill/>
          </a:ln>
        </p:spPr>
        <p:txBody>
          <a:bodyPr spcFirstLastPara="1" wrap="square" lIns="121900" tIns="60933" rIns="121900" bIns="60933" anchor="t" anchorCtr="0">
            <a:spAutoFit/>
          </a:bodyPr>
          <a:lstStyle/>
          <a:p>
            <a:pPr>
              <a:buSzPts val="1100"/>
            </a:pPr>
            <a:r>
              <a:rPr lang="en-GB" sz="1333" b="1" dirty="0">
                <a:latin typeface="Calibri" panose="020F0502020204030204" pitchFamily="34" charset="0"/>
                <a:ea typeface="DengXian" panose="02010600030101010101" pitchFamily="2" charset="-122"/>
                <a:cs typeface="Times New Roman" panose="02020603050405020304" pitchFamily="18" charset="0"/>
              </a:rPr>
              <a:t>Christine S. W. Wong, Pamela L. M. Ting, King Sin Ang, Suresh Parajonthy, Pei Kee Poh  </a:t>
            </a:r>
            <a:br>
              <a:rPr lang="en-GB" sz="1067" b="1" dirty="0">
                <a:latin typeface="Calibri" panose="020F0502020204030204" pitchFamily="34" charset="0"/>
                <a:ea typeface="DengXian" panose="02010600030101010101" pitchFamily="2" charset="-122"/>
                <a:cs typeface="Times New Roman" panose="02020603050405020304" pitchFamily="18" charset="0"/>
              </a:rPr>
            </a:br>
            <a:r>
              <a:rPr lang="en-GB" sz="1067" dirty="0">
                <a:latin typeface="Calibri" panose="020F0502020204030204" pitchFamily="34" charset="0"/>
                <a:ea typeface="DengXian" panose="02010600030101010101" pitchFamily="2" charset="-122"/>
                <a:cs typeface="Times New Roman" panose="02020603050405020304" pitchFamily="18" charset="0"/>
              </a:rPr>
              <a:t>Department of Anaesthesia, National University Hospital, Singapore. </a:t>
            </a:r>
          </a:p>
        </p:txBody>
      </p:sp>
      <p:sp>
        <p:nvSpPr>
          <p:cNvPr id="92" name="Google Shape;92;p1"/>
          <p:cNvSpPr txBox="1"/>
          <p:nvPr/>
        </p:nvSpPr>
        <p:spPr>
          <a:xfrm>
            <a:off x="-54947" y="963370"/>
            <a:ext cx="5316475" cy="1477658"/>
          </a:xfrm>
          <a:prstGeom prst="rect">
            <a:avLst/>
          </a:prstGeom>
          <a:noFill/>
          <a:ln>
            <a:noFill/>
          </a:ln>
        </p:spPr>
        <p:txBody>
          <a:bodyPr spcFirstLastPara="1" wrap="square" lIns="121900" tIns="60933" rIns="121900" bIns="60933" anchor="t" anchorCtr="0">
            <a:spAutoFit/>
          </a:bodyPr>
          <a:lstStyle/>
          <a:p>
            <a:pPr>
              <a:buSzPts val="1200"/>
            </a:pPr>
            <a:r>
              <a:rPr lang="en-US" sz="1333" b="1" dirty="0">
                <a:solidFill>
                  <a:schemeClr val="dk1"/>
                </a:solidFill>
                <a:latin typeface="Calibri"/>
                <a:ea typeface="Calibri"/>
                <a:cs typeface="Calibri"/>
                <a:sym typeface="Calibri"/>
              </a:rPr>
              <a:t>Introduction </a:t>
            </a:r>
          </a:p>
          <a:p>
            <a:r>
              <a:rPr lang="en-SG" sz="1067" dirty="0">
                <a:latin typeface="Calibri" panose="020F0502020204030204" pitchFamily="34" charset="0"/>
                <a:ea typeface="DengXian" panose="02010600030101010101" pitchFamily="2" charset="-122"/>
                <a:cs typeface="Calibri" panose="020F0502020204030204" pitchFamily="34" charset="0"/>
              </a:rPr>
              <a:t>Increasing FGF to a circle anaesthesia breathing system has been shown to significantly reduce carbon dioxide (CO</a:t>
            </a:r>
            <a:r>
              <a:rPr lang="en-SG" sz="1067" baseline="-25000" dirty="0">
                <a:latin typeface="Calibri" panose="020F0502020204030204" pitchFamily="34" charset="0"/>
                <a:ea typeface="DengXian" panose="02010600030101010101" pitchFamily="2" charset="-122"/>
                <a:cs typeface="Calibri" panose="020F0502020204030204" pitchFamily="34" charset="0"/>
              </a:rPr>
              <a:t>2</a:t>
            </a:r>
            <a:r>
              <a:rPr lang="en-SG" sz="1067" dirty="0">
                <a:latin typeface="Calibri" panose="020F0502020204030204" pitchFamily="34" charset="0"/>
                <a:ea typeface="DengXian" panose="02010600030101010101" pitchFamily="2" charset="-122"/>
                <a:cs typeface="Calibri" panose="020F0502020204030204" pitchFamily="34" charset="0"/>
              </a:rPr>
              <a:t>) absorbent consumption. This could bring about a positive economic impact when utilising TIVA, though the environmental benefits have been challenged due to differences in geographical grid emission factors</a:t>
            </a:r>
            <a:r>
              <a:rPr lang="en-SG" sz="1067" baseline="30000" dirty="0">
                <a:latin typeface="Calibri" panose="020F0502020204030204" pitchFamily="34" charset="0"/>
                <a:ea typeface="DengXian" panose="02010600030101010101" pitchFamily="2" charset="-122"/>
                <a:cs typeface="Calibri" panose="020F0502020204030204" pitchFamily="34" charset="0"/>
              </a:rPr>
              <a:t>1</a:t>
            </a:r>
            <a:r>
              <a:rPr lang="en-SG" sz="1067" dirty="0">
                <a:latin typeface="Calibri" panose="020F0502020204030204" pitchFamily="34" charset="0"/>
                <a:ea typeface="DengXian" panose="02010600030101010101" pitchFamily="2" charset="-122"/>
                <a:cs typeface="Calibri" panose="020F0502020204030204" pitchFamily="34" charset="0"/>
              </a:rPr>
              <a:t> and waste disposal methods</a:t>
            </a:r>
            <a:r>
              <a:rPr lang="en-SG" sz="1067" baseline="30000" dirty="0">
                <a:latin typeface="Calibri" panose="020F0502020204030204" pitchFamily="34" charset="0"/>
                <a:ea typeface="DengXian" panose="02010600030101010101" pitchFamily="2" charset="-122"/>
                <a:cs typeface="Calibri" panose="020F0502020204030204" pitchFamily="34" charset="0"/>
              </a:rPr>
              <a:t>2</a:t>
            </a:r>
            <a:r>
              <a:rPr lang="en-SG" sz="1067" dirty="0">
                <a:latin typeface="Calibri" panose="020F0502020204030204" pitchFamily="34" charset="0"/>
                <a:ea typeface="DengXian" panose="02010600030101010101" pitchFamily="2" charset="-122"/>
                <a:cs typeface="Calibri" panose="020F0502020204030204" pitchFamily="34" charset="0"/>
              </a:rPr>
              <a:t>. We designed a calculator to allow institutions to compute their costs and the associated environmental impact at different fractions of inspired oxygen (FiO</a:t>
            </a:r>
            <a:r>
              <a:rPr lang="en-SG" sz="1067" baseline="-25000" dirty="0">
                <a:latin typeface="Calibri" panose="020F0502020204030204" pitchFamily="34" charset="0"/>
                <a:ea typeface="DengXian" panose="02010600030101010101" pitchFamily="2" charset="-122"/>
                <a:cs typeface="Calibri" panose="020F0502020204030204" pitchFamily="34" charset="0"/>
              </a:rPr>
              <a:t>2</a:t>
            </a:r>
            <a:r>
              <a:rPr lang="en-SG" sz="1067" dirty="0">
                <a:latin typeface="Calibri" panose="020F0502020204030204" pitchFamily="34" charset="0"/>
                <a:ea typeface="DengXian" panose="02010600030101010101" pitchFamily="2" charset="-122"/>
                <a:cs typeface="Calibri" panose="020F0502020204030204" pitchFamily="34" charset="0"/>
              </a:rPr>
              <a:t>) and FGF across different countries.</a:t>
            </a:r>
            <a:endParaRPr lang="en-GB" sz="1067" dirty="0">
              <a:latin typeface="Calibri" panose="020F0502020204030204" pitchFamily="34" charset="0"/>
              <a:ea typeface="DengXian" panose="02010600030101010101" pitchFamily="2" charset="-122"/>
              <a:cs typeface="Times New Roman" panose="02020603050405020304" pitchFamily="18" charset="0"/>
            </a:endParaRPr>
          </a:p>
        </p:txBody>
      </p:sp>
      <p:sp>
        <p:nvSpPr>
          <p:cNvPr id="93" name="Google Shape;93;p1"/>
          <p:cNvSpPr txBox="1"/>
          <p:nvPr/>
        </p:nvSpPr>
        <p:spPr>
          <a:xfrm>
            <a:off x="5310376" y="849444"/>
            <a:ext cx="3212400" cy="369277"/>
          </a:xfrm>
          <a:prstGeom prst="rect">
            <a:avLst/>
          </a:prstGeom>
          <a:noFill/>
          <a:ln>
            <a:noFill/>
          </a:ln>
        </p:spPr>
        <p:txBody>
          <a:bodyPr spcFirstLastPara="1" wrap="square" lIns="121900" tIns="60933" rIns="121900" bIns="60933" anchor="t" anchorCtr="0">
            <a:spAutoFit/>
          </a:bodyPr>
          <a:lstStyle/>
          <a:p>
            <a:pPr>
              <a:buSzPts val="1200"/>
            </a:pPr>
            <a:endParaRPr sz="1600" b="1">
              <a:solidFill>
                <a:schemeClr val="dk1"/>
              </a:solidFill>
              <a:latin typeface="Calibri"/>
              <a:ea typeface="Calibri"/>
              <a:cs typeface="Calibri"/>
              <a:sym typeface="Calibri"/>
            </a:endParaRPr>
          </a:p>
        </p:txBody>
      </p:sp>
      <p:sp>
        <p:nvSpPr>
          <p:cNvPr id="94" name="Google Shape;94;p1"/>
          <p:cNvSpPr txBox="1"/>
          <p:nvPr/>
        </p:nvSpPr>
        <p:spPr>
          <a:xfrm>
            <a:off x="5389097" y="5145927"/>
            <a:ext cx="6831931" cy="820811"/>
          </a:xfrm>
          <a:prstGeom prst="rect">
            <a:avLst/>
          </a:prstGeom>
          <a:noFill/>
          <a:ln>
            <a:noFill/>
          </a:ln>
        </p:spPr>
        <p:txBody>
          <a:bodyPr spcFirstLastPara="1" wrap="square" lIns="121900" tIns="60933" rIns="121900" bIns="60933" anchor="t" anchorCtr="0">
            <a:spAutoFit/>
          </a:bodyPr>
          <a:lstStyle/>
          <a:p>
            <a:r>
              <a:rPr lang="en-US" sz="1333" b="1" dirty="0">
                <a:latin typeface="Calibri" panose="020F0502020204030204" pitchFamily="34" charset="0"/>
                <a:ea typeface="DengXian" panose="02010600030101010101" pitchFamily="2" charset="-122"/>
                <a:cs typeface="Times New Roman" panose="02020603050405020304" pitchFamily="18" charset="0"/>
              </a:rPr>
              <a:t>Conclusion </a:t>
            </a:r>
            <a:endParaRPr lang="en-GB" sz="1333" dirty="0">
              <a:latin typeface="Calibri" panose="020F0502020204030204" pitchFamily="34" charset="0"/>
              <a:ea typeface="DengXian" panose="02010600030101010101" pitchFamily="2" charset="-122"/>
              <a:cs typeface="Times New Roman" panose="02020603050405020304" pitchFamily="18" charset="0"/>
            </a:endParaRPr>
          </a:p>
          <a:p>
            <a:r>
              <a:rPr lang="en-SG" sz="1067" dirty="0">
                <a:latin typeface="Calibri" panose="020F0502020204030204" pitchFamily="34" charset="0"/>
                <a:ea typeface="DengXian" panose="02010600030101010101" pitchFamily="2" charset="-122"/>
              </a:rPr>
              <a:t>Our calculator allows ‘optimal’ FGF to be calculated, balancing costs and GWP</a:t>
            </a:r>
            <a:r>
              <a:rPr lang="en-SG" sz="1067" baseline="-25000" dirty="0">
                <a:latin typeface="Calibri" panose="020F0502020204030204" pitchFamily="34" charset="0"/>
                <a:ea typeface="DengXian" panose="02010600030101010101" pitchFamily="2" charset="-122"/>
              </a:rPr>
              <a:t>100</a:t>
            </a:r>
            <a:r>
              <a:rPr lang="en-SG" sz="1067" dirty="0">
                <a:latin typeface="Calibri" panose="020F0502020204030204" pitchFamily="34" charset="0"/>
                <a:ea typeface="DengXian" panose="02010600030101010101" pitchFamily="2" charset="-122"/>
              </a:rPr>
              <a:t> produced with TIVA. The values obtained could be used as reference when designing local TIVA guidelines, whilst allowing individual anaesthetists to tailor their flows according to different clinical settings, e.g. specific FiO2.</a:t>
            </a:r>
            <a:r>
              <a:rPr lang="en-GB" sz="1067" dirty="0">
                <a:latin typeface="Calibri" panose="020F0502020204030204" pitchFamily="34" charset="0"/>
                <a:ea typeface="DengXian" panose="02010600030101010101" pitchFamily="2" charset="-122"/>
                <a:cs typeface="Times New Roman" panose="02020603050405020304" pitchFamily="18" charset="0"/>
              </a:rPr>
              <a:t>.</a:t>
            </a:r>
            <a:endParaRPr sz="1067" dirty="0">
              <a:solidFill>
                <a:schemeClr val="dk1"/>
              </a:solidFill>
              <a:latin typeface="Calibri"/>
              <a:ea typeface="Calibri"/>
              <a:cs typeface="Calibri"/>
              <a:sym typeface="Calibri"/>
            </a:endParaRPr>
          </a:p>
        </p:txBody>
      </p:sp>
      <p:sp>
        <p:nvSpPr>
          <p:cNvPr id="95" name="Google Shape;95;p1"/>
          <p:cNvSpPr txBox="1"/>
          <p:nvPr/>
        </p:nvSpPr>
        <p:spPr>
          <a:xfrm>
            <a:off x="0" y="6074876"/>
            <a:ext cx="3880152" cy="985023"/>
          </a:xfrm>
          <a:prstGeom prst="rect">
            <a:avLst/>
          </a:prstGeom>
          <a:noFill/>
          <a:ln>
            <a:noFill/>
          </a:ln>
        </p:spPr>
        <p:txBody>
          <a:bodyPr spcFirstLastPara="1" wrap="square" lIns="121900" tIns="60933" rIns="121900" bIns="60933" anchor="t" anchorCtr="0">
            <a:spAutoFit/>
          </a:bodyPr>
          <a:lstStyle/>
          <a:p>
            <a:r>
              <a:rPr lang="en-GB" sz="1333" b="1" dirty="0">
                <a:latin typeface="Calibri" panose="020F0502020204030204" pitchFamily="34" charset="0"/>
                <a:ea typeface="Calibri" panose="020F0502020204030204" pitchFamily="34" charset="0"/>
                <a:cs typeface="Calibri" panose="020F0502020204030204" pitchFamily="34" charset="0"/>
              </a:rPr>
              <a:t>References </a:t>
            </a:r>
            <a:br>
              <a:rPr lang="en-GB" sz="1067" b="1" dirty="0">
                <a:latin typeface="Calibri" panose="020F0502020204030204" pitchFamily="34" charset="0"/>
                <a:ea typeface="Calibri" panose="020F0502020204030204" pitchFamily="34" charset="0"/>
                <a:cs typeface="Calibri" panose="020F0502020204030204" pitchFamily="34" charset="0"/>
              </a:rPr>
            </a:br>
            <a:r>
              <a:rPr lang="en-SG" sz="1067" dirty="0">
                <a:latin typeface="Calibri" panose="020F0502020204030204" pitchFamily="34" charset="0"/>
                <a:ea typeface="DengXian" panose="02010600030101010101" pitchFamily="2" charset="-122"/>
                <a:cs typeface="Calibri" panose="020F0502020204030204" pitchFamily="34" charset="0"/>
              </a:rPr>
              <a:t>1. Seglenieks R, et al. Br J Anaesth 2021;127(3):E104-E105</a:t>
            </a:r>
            <a:br>
              <a:rPr lang="en-SG" sz="1067" dirty="0">
                <a:latin typeface="Calibri" panose="020F0502020204030204" pitchFamily="34" charset="0"/>
                <a:ea typeface="DengXian" panose="02010600030101010101" pitchFamily="2" charset="-122"/>
                <a:cs typeface="Calibri" panose="020F0502020204030204" pitchFamily="34" charset="0"/>
              </a:rPr>
            </a:br>
            <a:r>
              <a:rPr lang="en-SG" sz="1067" dirty="0">
                <a:latin typeface="Calibri" panose="020F0502020204030204" pitchFamily="34" charset="0"/>
                <a:ea typeface="DengXian" panose="02010600030101010101" pitchFamily="2" charset="-122"/>
                <a:cs typeface="Calibri" panose="020F0502020204030204" pitchFamily="34" charset="0"/>
              </a:rPr>
              <a:t>2. Zhong G, et al. Br J Anaesth 2020;125(5):773-778</a:t>
            </a:r>
            <a:br>
              <a:rPr lang="en-SG" sz="1067" dirty="0">
                <a:latin typeface="Calibri" panose="020F0502020204030204" pitchFamily="34" charset="0"/>
                <a:ea typeface="DengXian" panose="02010600030101010101" pitchFamily="2" charset="-122"/>
                <a:cs typeface="Calibri" panose="020F0502020204030204" pitchFamily="34" charset="0"/>
              </a:rPr>
            </a:br>
            <a:r>
              <a:rPr lang="en-SG" sz="1067" dirty="0">
                <a:latin typeface="Calibri" panose="020F0502020204030204" pitchFamily="34" charset="0"/>
                <a:ea typeface="DengXian" panose="02010600030101010101" pitchFamily="2" charset="-122"/>
                <a:cs typeface="Calibri" panose="020F0502020204030204" pitchFamily="34" charset="0"/>
              </a:rPr>
              <a:t>3. Rizan C, et al. Journal of Cleaner Production 2021;286:a125446</a:t>
            </a:r>
            <a:endParaRPr lang="en-GB" sz="1067" dirty="0">
              <a:latin typeface="Calibri" panose="020F0502020204030204" pitchFamily="34" charset="0"/>
              <a:ea typeface="DengXian" panose="02010600030101010101" pitchFamily="2" charset="-122"/>
              <a:cs typeface="Times New Roman" panose="02020603050405020304" pitchFamily="18" charset="0"/>
            </a:endParaRPr>
          </a:p>
          <a:p>
            <a:endParaRPr sz="1067"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96" name="Google Shape;96;p1"/>
          <p:cNvSpPr txBox="1"/>
          <p:nvPr/>
        </p:nvSpPr>
        <p:spPr>
          <a:xfrm>
            <a:off x="6576053" y="2660915"/>
            <a:ext cx="2688299" cy="492388"/>
          </a:xfrm>
          <a:prstGeom prst="rect">
            <a:avLst/>
          </a:prstGeom>
          <a:noFill/>
          <a:ln>
            <a:noFill/>
          </a:ln>
        </p:spPr>
        <p:txBody>
          <a:bodyPr spcFirstLastPara="1" wrap="square" lIns="121900" tIns="60933" rIns="121900" bIns="60933" anchor="t" anchorCtr="0">
            <a:spAutoFit/>
          </a:bodyPr>
          <a:lstStyle/>
          <a:p>
            <a:pPr>
              <a:buSzPts val="1800"/>
            </a:pPr>
            <a:r>
              <a:rPr lang="en-US" sz="2400">
                <a:solidFill>
                  <a:schemeClr val="dk1"/>
                </a:solidFill>
                <a:latin typeface="Calibri"/>
                <a:ea typeface="Calibri"/>
                <a:cs typeface="Calibri"/>
                <a:sym typeface="Calibri"/>
              </a:rPr>
              <a:t> </a:t>
            </a:r>
            <a:endParaRPr sz="2400">
              <a:solidFill>
                <a:schemeClr val="dk1"/>
              </a:solidFill>
              <a:latin typeface="Calibri"/>
              <a:ea typeface="Calibri"/>
              <a:cs typeface="Calibri"/>
              <a:sym typeface="Calibri"/>
            </a:endParaRPr>
          </a:p>
        </p:txBody>
      </p:sp>
      <p:sp>
        <p:nvSpPr>
          <p:cNvPr id="97" name="Google Shape;97;p1"/>
          <p:cNvSpPr txBox="1"/>
          <p:nvPr/>
        </p:nvSpPr>
        <p:spPr>
          <a:xfrm>
            <a:off x="-54947" y="2485565"/>
            <a:ext cx="5448341" cy="3283986"/>
          </a:xfrm>
          <a:prstGeom prst="rect">
            <a:avLst/>
          </a:prstGeom>
          <a:noFill/>
          <a:ln>
            <a:noFill/>
          </a:ln>
        </p:spPr>
        <p:txBody>
          <a:bodyPr spcFirstLastPara="1" wrap="square" lIns="121900" tIns="60933" rIns="121900" bIns="60933" anchor="t" anchorCtr="0">
            <a:spAutoFit/>
          </a:bodyPr>
          <a:lstStyle/>
          <a:p>
            <a:r>
              <a:rPr lang="en-US" sz="1333" b="1" dirty="0">
                <a:latin typeface="Calibri" panose="020F0502020204030204" pitchFamily="34" charset="0"/>
                <a:ea typeface="DengXian" panose="02010600030101010101" pitchFamily="2" charset="-122"/>
                <a:cs typeface="Times New Roman" panose="02020603050405020304" pitchFamily="18" charset="0"/>
              </a:rPr>
              <a:t>Methods</a:t>
            </a:r>
            <a:endParaRPr lang="en-GB" sz="1333" dirty="0">
              <a:latin typeface="Calibri" panose="020F0502020204030204" pitchFamily="34" charset="0"/>
              <a:ea typeface="DengXian" panose="02010600030101010101" pitchFamily="2" charset="-122"/>
              <a:cs typeface="Times New Roman" panose="02020603050405020304" pitchFamily="18" charset="0"/>
            </a:endParaRPr>
          </a:p>
          <a:p>
            <a:pPr marL="116414" indent="-116414">
              <a:buSzPct val="110000"/>
              <a:buFont typeface="Arial" panose="020B0604020202020204" pitchFamily="34" charset="0"/>
              <a:buChar char="•"/>
            </a:pPr>
            <a:r>
              <a:rPr lang="en-SG" sz="1067" dirty="0">
                <a:latin typeface="Calibri" panose="020F0502020204030204" pitchFamily="34" charset="0"/>
                <a:ea typeface="DengXian" panose="02010600030101010101" pitchFamily="2" charset="-122"/>
                <a:cs typeface="Calibri" panose="020F0502020204030204" pitchFamily="34" charset="0"/>
              </a:rPr>
              <a:t>A calculator was made using Google Sheets (Google LLC, USA) and translated into an app on AppSheet (Google LLC, USA) to allow a more user-friendly experience. </a:t>
            </a:r>
            <a:endParaRPr lang="en-GB" sz="1067" dirty="0">
              <a:latin typeface="Calibri" panose="020F0502020204030204" pitchFamily="34" charset="0"/>
              <a:ea typeface="DengXian" panose="02010600030101010101" pitchFamily="2" charset="-122"/>
              <a:cs typeface="Times New Roman" panose="02020603050405020304" pitchFamily="18" charset="0"/>
            </a:endParaRPr>
          </a:p>
          <a:p>
            <a:pPr marL="116414" indent="-116414">
              <a:buSzPct val="110000"/>
              <a:buFont typeface="Arial" panose="020B0604020202020204" pitchFamily="34" charset="0"/>
              <a:buChar char="•"/>
            </a:pPr>
            <a:r>
              <a:rPr lang="en-SG" sz="1067" dirty="0">
                <a:latin typeface="Calibri" panose="020F0502020204030204" pitchFamily="34" charset="0"/>
                <a:ea typeface="DengXian" panose="02010600030101010101" pitchFamily="2" charset="-122"/>
                <a:cs typeface="Calibri" panose="020F0502020204030204" pitchFamily="34" charset="0"/>
              </a:rPr>
              <a:t>By setting the target FiO</a:t>
            </a:r>
            <a:r>
              <a:rPr lang="en-SG" sz="1067" baseline="-25000" dirty="0">
                <a:latin typeface="Calibri" panose="020F0502020204030204" pitchFamily="34" charset="0"/>
                <a:ea typeface="DengXian" panose="02010600030101010101" pitchFamily="2" charset="-122"/>
                <a:cs typeface="Calibri" panose="020F0502020204030204" pitchFamily="34" charset="0"/>
              </a:rPr>
              <a:t>2</a:t>
            </a:r>
            <a:r>
              <a:rPr lang="en-SG" sz="1067" dirty="0">
                <a:latin typeface="Calibri" panose="020F0502020204030204" pitchFamily="34" charset="0"/>
                <a:ea typeface="DengXian" panose="02010600030101010101" pitchFamily="2" charset="-122"/>
                <a:cs typeface="Calibri" panose="020F0502020204030204" pitchFamily="34" charset="0"/>
              </a:rPr>
              <a:t> at 30%, 40%, 50% and 60%, the flow of oxygen and medical air is calculated for FGF of 1, 2, 4, and 6 L/min, respectively. The local costs of medical gases at each FGF are added to the cost of purchasing and disposal of CO</a:t>
            </a:r>
            <a:r>
              <a:rPr lang="en-SG" sz="1067" baseline="-25000" dirty="0">
                <a:latin typeface="Calibri" panose="020F0502020204030204" pitchFamily="34" charset="0"/>
                <a:ea typeface="DengXian" panose="02010600030101010101" pitchFamily="2" charset="-122"/>
                <a:cs typeface="Calibri" panose="020F0502020204030204" pitchFamily="34" charset="0"/>
              </a:rPr>
              <a:t>2 </a:t>
            </a:r>
            <a:r>
              <a:rPr lang="en-SG" sz="1067" dirty="0">
                <a:latin typeface="Calibri" panose="020F0502020204030204" pitchFamily="34" charset="0"/>
                <a:ea typeface="DengXian" panose="02010600030101010101" pitchFamily="2" charset="-122"/>
                <a:cs typeface="Calibri" panose="020F0502020204030204" pitchFamily="34" charset="0"/>
              </a:rPr>
              <a:t>absorbent and divided by the median time to exhaustion of CO</a:t>
            </a:r>
            <a:r>
              <a:rPr lang="en-SG" sz="1067" baseline="-25000" dirty="0">
                <a:latin typeface="Calibri" panose="020F0502020204030204" pitchFamily="34" charset="0"/>
                <a:ea typeface="DengXian" panose="02010600030101010101" pitchFamily="2" charset="-122"/>
                <a:cs typeface="Calibri" panose="020F0502020204030204" pitchFamily="34" charset="0"/>
              </a:rPr>
              <a:t>2</a:t>
            </a:r>
            <a:r>
              <a:rPr lang="en-SG" sz="1067" dirty="0">
                <a:latin typeface="Calibri" panose="020F0502020204030204" pitchFamily="34" charset="0"/>
                <a:ea typeface="DengXian" panose="02010600030101010101" pitchFamily="2" charset="-122"/>
                <a:cs typeface="Calibri" panose="020F0502020204030204" pitchFamily="34" charset="0"/>
              </a:rPr>
              <a:t> absorbent at different FGF (median time results obtained from Zhong G et al</a:t>
            </a:r>
            <a:r>
              <a:rPr lang="en-SG" sz="1067" baseline="30000" dirty="0">
                <a:latin typeface="Calibri" panose="020F0502020204030204" pitchFamily="34" charset="0"/>
                <a:ea typeface="DengXian" panose="02010600030101010101" pitchFamily="2" charset="-122"/>
                <a:cs typeface="Calibri" panose="020F0502020204030204" pitchFamily="34" charset="0"/>
              </a:rPr>
              <a:t>2</a:t>
            </a:r>
            <a:r>
              <a:rPr lang="en-SG" sz="1067" dirty="0">
                <a:latin typeface="Calibri" panose="020F0502020204030204" pitchFamily="34" charset="0"/>
                <a:ea typeface="DengXian" panose="02010600030101010101" pitchFamily="2" charset="-122"/>
                <a:cs typeface="Calibri" panose="020F0502020204030204" pitchFamily="34" charset="0"/>
              </a:rPr>
              <a:t>). This allows us to obtain the total cost per hour. The cost saved each year when increasing FGF from 1 L/min to 2, 4, and 6 L/min, respectively, is then calculated by considering the number of theatres and operating hours per year. </a:t>
            </a:r>
            <a:endParaRPr lang="en-GB" sz="1067" dirty="0">
              <a:latin typeface="Calibri" panose="020F0502020204030204" pitchFamily="34" charset="0"/>
              <a:ea typeface="DengXian" panose="02010600030101010101" pitchFamily="2" charset="-122"/>
              <a:cs typeface="Times New Roman" panose="02020603050405020304" pitchFamily="18" charset="0"/>
            </a:endParaRPr>
          </a:p>
          <a:p>
            <a:pPr marL="116414" indent="-116414">
              <a:buSzPct val="110000"/>
              <a:buFont typeface="Arial" panose="020B0604020202020204" pitchFamily="34" charset="0"/>
              <a:buChar char="•"/>
            </a:pPr>
            <a:r>
              <a:rPr lang="en-SG" sz="1067" dirty="0">
                <a:latin typeface="Calibri" panose="020F0502020204030204" pitchFamily="34" charset="0"/>
                <a:ea typeface="DengXian" panose="02010600030101010101" pitchFamily="2" charset="-122"/>
                <a:cs typeface="Calibri" panose="020F0502020204030204" pitchFamily="34" charset="0"/>
              </a:rPr>
              <a:t>The environmental impact of each gas production and that of soda lime production and disposal, quantified as 100-year global warming potential (GWP</a:t>
            </a:r>
            <a:r>
              <a:rPr lang="en-SG" sz="1067" baseline="-25000" dirty="0">
                <a:latin typeface="Calibri" panose="020F0502020204030204" pitchFamily="34" charset="0"/>
                <a:ea typeface="DengXian" panose="02010600030101010101" pitchFamily="2" charset="-122"/>
                <a:cs typeface="Calibri" panose="020F0502020204030204" pitchFamily="34" charset="0"/>
              </a:rPr>
              <a:t>100</a:t>
            </a:r>
            <a:r>
              <a:rPr lang="en-SG" sz="1067" dirty="0">
                <a:latin typeface="Calibri" panose="020F0502020204030204" pitchFamily="34" charset="0"/>
                <a:ea typeface="DengXian" panose="02010600030101010101" pitchFamily="2" charset="-122"/>
                <a:cs typeface="Calibri" panose="020F0502020204030204" pitchFamily="34" charset="0"/>
              </a:rPr>
              <a:t>), are obtained from Zhong G et al and Rizan C et al.</a:t>
            </a:r>
            <a:r>
              <a:rPr lang="en-SG" sz="1067" baseline="30000" dirty="0">
                <a:latin typeface="Calibri" panose="020F0502020204030204" pitchFamily="34" charset="0"/>
                <a:ea typeface="DengXian" panose="02010600030101010101" pitchFamily="2" charset="-122"/>
                <a:cs typeface="Calibri" panose="020F0502020204030204" pitchFamily="34" charset="0"/>
              </a:rPr>
              <a:t>2, 3</a:t>
            </a:r>
            <a:r>
              <a:rPr lang="en-SG" sz="1067" dirty="0">
                <a:latin typeface="Calibri" panose="020F0502020204030204" pitchFamily="34" charset="0"/>
                <a:ea typeface="DengXian" panose="02010600030101010101" pitchFamily="2" charset="-122"/>
                <a:cs typeface="Calibri" panose="020F0502020204030204" pitchFamily="34" charset="0"/>
              </a:rPr>
              <a:t> As oxygen production is energy intensive and linear, we scaled its GWP</a:t>
            </a:r>
            <a:r>
              <a:rPr lang="en-SG" sz="1067" baseline="-25000" dirty="0">
                <a:latin typeface="Calibri" panose="020F0502020204030204" pitchFamily="34" charset="0"/>
                <a:ea typeface="DengXian" panose="02010600030101010101" pitchFamily="2" charset="-122"/>
                <a:cs typeface="Calibri" panose="020F0502020204030204" pitchFamily="34" charset="0"/>
              </a:rPr>
              <a:t>100</a:t>
            </a:r>
            <a:r>
              <a:rPr lang="en-SG" sz="1067" dirty="0">
                <a:latin typeface="Calibri" panose="020F0502020204030204" pitchFamily="34" charset="0"/>
                <a:ea typeface="DengXian" panose="02010600030101010101" pitchFamily="2" charset="-122"/>
                <a:cs typeface="Calibri" panose="020F0502020204030204" pitchFamily="34" charset="0"/>
              </a:rPr>
              <a:t> according to local grid emission factors.</a:t>
            </a:r>
            <a:r>
              <a:rPr lang="en-SG" sz="1067" baseline="30000" dirty="0">
                <a:latin typeface="Calibri" panose="020F0502020204030204" pitchFamily="34" charset="0"/>
                <a:ea typeface="DengXian" panose="02010600030101010101" pitchFamily="2" charset="-122"/>
                <a:cs typeface="Calibri" panose="020F0502020204030204" pitchFamily="34" charset="0"/>
              </a:rPr>
              <a:t>4</a:t>
            </a:r>
            <a:r>
              <a:rPr lang="en-SG" sz="1067" dirty="0">
                <a:latin typeface="Calibri" panose="020F0502020204030204" pitchFamily="34" charset="0"/>
                <a:ea typeface="DengXian" panose="02010600030101010101" pitchFamily="2" charset="-122"/>
                <a:cs typeface="Calibri" panose="020F0502020204030204" pitchFamily="34" charset="0"/>
              </a:rPr>
              <a:t> The GWP</a:t>
            </a:r>
            <a:r>
              <a:rPr lang="en-SG" sz="1067" baseline="-25000" dirty="0">
                <a:latin typeface="Calibri" panose="020F0502020204030204" pitchFamily="34" charset="0"/>
                <a:ea typeface="DengXian" panose="02010600030101010101" pitchFamily="2" charset="-122"/>
                <a:cs typeface="Calibri" panose="020F0502020204030204" pitchFamily="34" charset="0"/>
              </a:rPr>
              <a:t>100</a:t>
            </a:r>
            <a:r>
              <a:rPr lang="en-SG" sz="1067" dirty="0">
                <a:latin typeface="Calibri" panose="020F0502020204030204" pitchFamily="34" charset="0"/>
                <a:ea typeface="DengXian" panose="02010600030101010101" pitchFamily="2" charset="-122"/>
                <a:cs typeface="Calibri" panose="020F0502020204030204" pitchFamily="34" charset="0"/>
              </a:rPr>
              <a:t> of each material is then divided by the median time to exhaustion of CO</a:t>
            </a:r>
            <a:r>
              <a:rPr lang="en-SG" sz="1067" baseline="-25000" dirty="0">
                <a:latin typeface="Calibri" panose="020F0502020204030204" pitchFamily="34" charset="0"/>
                <a:ea typeface="DengXian" panose="02010600030101010101" pitchFamily="2" charset="-122"/>
                <a:cs typeface="Calibri" panose="020F0502020204030204" pitchFamily="34" charset="0"/>
              </a:rPr>
              <a:t>2</a:t>
            </a:r>
            <a:r>
              <a:rPr lang="en-SG" sz="1067" dirty="0">
                <a:latin typeface="Calibri" panose="020F0502020204030204" pitchFamily="34" charset="0"/>
                <a:ea typeface="DengXian" panose="02010600030101010101" pitchFamily="2" charset="-122"/>
                <a:cs typeface="Calibri" panose="020F0502020204030204" pitchFamily="34" charset="0"/>
              </a:rPr>
              <a:t> absorbent</a:t>
            </a:r>
            <a:r>
              <a:rPr lang="en-SG" sz="1067" baseline="30000" dirty="0">
                <a:latin typeface="Calibri" panose="020F0502020204030204" pitchFamily="34" charset="0"/>
                <a:ea typeface="DengXian" panose="02010600030101010101" pitchFamily="2" charset="-122"/>
                <a:cs typeface="Calibri" panose="020F0502020204030204" pitchFamily="34" charset="0"/>
              </a:rPr>
              <a:t>2</a:t>
            </a:r>
            <a:r>
              <a:rPr lang="en-SG" sz="1067" dirty="0">
                <a:latin typeface="Calibri" panose="020F0502020204030204" pitchFamily="34" charset="0"/>
                <a:ea typeface="DengXian" panose="02010600030101010101" pitchFamily="2" charset="-122"/>
                <a:cs typeface="Calibri" panose="020F0502020204030204" pitchFamily="34" charset="0"/>
              </a:rPr>
              <a:t> to obtain the total GWP</a:t>
            </a:r>
            <a:r>
              <a:rPr lang="en-SG" sz="1067" baseline="-25000" dirty="0">
                <a:latin typeface="Calibri" panose="020F0502020204030204" pitchFamily="34" charset="0"/>
                <a:ea typeface="DengXian" panose="02010600030101010101" pitchFamily="2" charset="-122"/>
                <a:cs typeface="Calibri" panose="020F0502020204030204" pitchFamily="34" charset="0"/>
              </a:rPr>
              <a:t>100</a:t>
            </a:r>
            <a:r>
              <a:rPr lang="en-SG" sz="1067" dirty="0">
                <a:latin typeface="Calibri" panose="020F0502020204030204" pitchFamily="34" charset="0"/>
                <a:ea typeface="DengXian" panose="02010600030101010101" pitchFamily="2" charset="-122"/>
                <a:cs typeface="Calibri" panose="020F0502020204030204" pitchFamily="34" charset="0"/>
              </a:rPr>
              <a:t> per hour, which was converted into road mileage saved per annum to put it into context (based on global average CO</a:t>
            </a:r>
            <a:r>
              <a:rPr lang="en-SG" sz="1067" baseline="-25000" dirty="0">
                <a:latin typeface="Calibri" panose="020F0502020204030204" pitchFamily="34" charset="0"/>
                <a:ea typeface="DengXian" panose="02010600030101010101" pitchFamily="2" charset="-122"/>
                <a:cs typeface="Calibri" panose="020F0502020204030204" pitchFamily="34" charset="0"/>
              </a:rPr>
              <a:t>2</a:t>
            </a:r>
            <a:r>
              <a:rPr lang="en-SG" sz="1067" dirty="0">
                <a:latin typeface="Calibri" panose="020F0502020204030204" pitchFamily="34" charset="0"/>
                <a:ea typeface="DengXian" panose="02010600030101010101" pitchFamily="2" charset="-122"/>
                <a:cs typeface="Calibri" panose="020F0502020204030204" pitchFamily="34" charset="0"/>
              </a:rPr>
              <a:t> emission of 0.17 kg CO</a:t>
            </a:r>
            <a:r>
              <a:rPr lang="en-SG" sz="1067" baseline="-25000" dirty="0">
                <a:latin typeface="Calibri" panose="020F0502020204030204" pitchFamily="34" charset="0"/>
                <a:ea typeface="DengXian" panose="02010600030101010101" pitchFamily="2" charset="-122"/>
                <a:cs typeface="Calibri" panose="020F0502020204030204" pitchFamily="34" charset="0"/>
              </a:rPr>
              <a:t>2 </a:t>
            </a:r>
            <a:r>
              <a:rPr lang="en-SG" sz="1067" dirty="0">
                <a:latin typeface="Calibri" panose="020F0502020204030204" pitchFamily="34" charset="0"/>
                <a:ea typeface="DengXian" panose="02010600030101010101" pitchFamily="2" charset="-122"/>
                <a:cs typeface="Calibri" panose="020F0502020204030204" pitchFamily="34" charset="0"/>
              </a:rPr>
              <a:t>per kilometre</a:t>
            </a:r>
            <a:r>
              <a:rPr lang="en-SG" sz="1067" baseline="30000" dirty="0">
                <a:latin typeface="Calibri" panose="020F0502020204030204" pitchFamily="34" charset="0"/>
                <a:ea typeface="DengXian" panose="02010600030101010101" pitchFamily="2" charset="-122"/>
                <a:cs typeface="Calibri" panose="020F0502020204030204" pitchFamily="34" charset="0"/>
              </a:rPr>
              <a:t>5</a:t>
            </a:r>
            <a:r>
              <a:rPr lang="en-SG" sz="1067" dirty="0">
                <a:latin typeface="Calibri" panose="020F0502020204030204" pitchFamily="34" charset="0"/>
                <a:ea typeface="DengXian" panose="02010600030101010101" pitchFamily="2" charset="-122"/>
                <a:cs typeface="Calibri" panose="020F0502020204030204" pitchFamily="34" charset="0"/>
              </a:rPr>
              <a:t>) when increasing FGF from 1 L/min to 2, 4, and 6 L/min. </a:t>
            </a:r>
            <a:endParaRPr lang="en-GB" sz="1067" dirty="0">
              <a:latin typeface="Calibri" panose="020F0502020204030204" pitchFamily="34" charset="0"/>
              <a:ea typeface="DengXian" panose="02010600030101010101" pitchFamily="2" charset="-122"/>
              <a:cs typeface="Times New Roman" panose="02020603050405020304" pitchFamily="18" charset="0"/>
            </a:endParaRPr>
          </a:p>
          <a:p>
            <a:pPr marL="116414" indent="-116414">
              <a:buSzPct val="110000"/>
              <a:buFont typeface="Arial" panose="020B0604020202020204" pitchFamily="34" charset="0"/>
              <a:buChar char="•"/>
            </a:pPr>
            <a:r>
              <a:rPr lang="en-SG" sz="1067" dirty="0">
                <a:latin typeface="Calibri" panose="020F0502020204030204" pitchFamily="34" charset="0"/>
                <a:ea typeface="DengXian" panose="02010600030101010101" pitchFamily="2" charset="-122"/>
                <a:cs typeface="Calibri" panose="020F0502020204030204" pitchFamily="34" charset="0"/>
              </a:rPr>
              <a:t>Ethics approval was deemed not required as no patients were involved.</a:t>
            </a:r>
            <a:endParaRPr lang="en-GB" sz="1067" dirty="0">
              <a:latin typeface="Calibri" panose="020F0502020204030204" pitchFamily="34" charset="0"/>
              <a:ea typeface="DengXian" panose="02010600030101010101" pitchFamily="2" charset="-122"/>
              <a:cs typeface="Times New Roman" panose="02020603050405020304" pitchFamily="18" charset="0"/>
            </a:endParaRPr>
          </a:p>
        </p:txBody>
      </p:sp>
      <p:sp>
        <p:nvSpPr>
          <p:cNvPr id="99" name="Google Shape;99;p1"/>
          <p:cNvSpPr txBox="1"/>
          <p:nvPr/>
        </p:nvSpPr>
        <p:spPr>
          <a:xfrm>
            <a:off x="5386400" y="3837867"/>
            <a:ext cx="1837600" cy="246167"/>
          </a:xfrm>
          <a:prstGeom prst="rect">
            <a:avLst/>
          </a:prstGeom>
          <a:noFill/>
          <a:ln>
            <a:noFill/>
          </a:ln>
        </p:spPr>
        <p:txBody>
          <a:bodyPr spcFirstLastPara="1" wrap="square" lIns="121900" tIns="60933" rIns="121900" bIns="60933" anchor="t" anchorCtr="0">
            <a:spAutoFit/>
          </a:bodyPr>
          <a:lstStyle/>
          <a:p>
            <a:pPr>
              <a:buSzPts val="600"/>
            </a:pPr>
            <a:endParaRPr sz="800" i="1">
              <a:solidFill>
                <a:schemeClr val="dk1"/>
              </a:solidFill>
              <a:latin typeface="Calibri"/>
              <a:ea typeface="Calibri"/>
              <a:cs typeface="Calibri"/>
              <a:sym typeface="Calibri"/>
            </a:endParaRPr>
          </a:p>
        </p:txBody>
      </p:sp>
      <p:sp>
        <p:nvSpPr>
          <p:cNvPr id="100" name="Google Shape;100;p1"/>
          <p:cNvSpPr/>
          <p:nvPr/>
        </p:nvSpPr>
        <p:spPr>
          <a:xfrm>
            <a:off x="5350393" y="3825752"/>
            <a:ext cx="6831931" cy="1313447"/>
          </a:xfrm>
          <a:prstGeom prst="rect">
            <a:avLst/>
          </a:prstGeom>
          <a:noFill/>
          <a:ln>
            <a:noFill/>
          </a:ln>
        </p:spPr>
        <p:txBody>
          <a:bodyPr spcFirstLastPara="1" wrap="square" lIns="121900" tIns="60933" rIns="121900" bIns="60933" anchor="t" anchorCtr="0">
            <a:spAutoFit/>
          </a:bodyPr>
          <a:lstStyle/>
          <a:p>
            <a:r>
              <a:rPr lang="en-GB" sz="1333" b="1" dirty="0">
                <a:latin typeface="Calibri" panose="020F0502020204030204" pitchFamily="34" charset="0"/>
                <a:ea typeface="DengXian" panose="02010600030101010101" pitchFamily="2" charset="-122"/>
                <a:cs typeface="Times New Roman" panose="02020603050405020304" pitchFamily="18" charset="0"/>
              </a:rPr>
              <a:t>Results</a:t>
            </a:r>
            <a:endParaRPr lang="en-GB" sz="1333" dirty="0">
              <a:latin typeface="Calibri" panose="020F0502020204030204" pitchFamily="34" charset="0"/>
              <a:ea typeface="DengXian" panose="02010600030101010101" pitchFamily="2" charset="-122"/>
              <a:cs typeface="Times New Roman" panose="02020603050405020304" pitchFamily="18" charset="0"/>
            </a:endParaRPr>
          </a:p>
          <a:p>
            <a:pPr marL="116414" indent="-116414">
              <a:buSzPct val="110000"/>
              <a:buFont typeface="Arial" panose="020B0604020202020204" pitchFamily="34" charset="0"/>
              <a:buChar char="•"/>
            </a:pPr>
            <a:r>
              <a:rPr lang="en-US" sz="1067" dirty="0">
                <a:latin typeface="Calibri" panose="020F0502020204030204" pitchFamily="34" charset="0"/>
                <a:ea typeface="DengXian" panose="02010600030101010101" pitchFamily="2" charset="-122"/>
                <a:cs typeface="Calibri" panose="020F0502020204030204" pitchFamily="34" charset="0"/>
              </a:rPr>
              <a:t>28% of our institution’s operating theatres utilised TIVA in 2021. By setting a target FiO</a:t>
            </a:r>
            <a:r>
              <a:rPr lang="en-US" sz="1067" baseline="-25000" dirty="0">
                <a:latin typeface="Calibri" panose="020F0502020204030204" pitchFamily="34" charset="0"/>
                <a:ea typeface="DengXian" panose="02010600030101010101" pitchFamily="2" charset="-122"/>
                <a:cs typeface="Calibri" panose="020F0502020204030204" pitchFamily="34" charset="0"/>
              </a:rPr>
              <a:t>2</a:t>
            </a:r>
            <a:r>
              <a:rPr lang="en-US" sz="1067" dirty="0">
                <a:latin typeface="Calibri" panose="020F0502020204030204" pitchFamily="34" charset="0"/>
                <a:ea typeface="DengXian" panose="02010600030101010101" pitchFamily="2" charset="-122"/>
                <a:cs typeface="Calibri" panose="020F0502020204030204" pitchFamily="34" charset="0"/>
              </a:rPr>
              <a:t> of 30%, when the FGF is increased from 1L/min to 2, 4 and 6 L/min, we would be able to save US $3870, $9223 and $13397 per year respectively and the number of kilometres saved per year are 2138km, 3626km and 3776km respectively. </a:t>
            </a:r>
            <a:r>
              <a:rPr lang="en-GB" sz="1067" dirty="0">
                <a:latin typeface="Calibri" panose="020F0502020204030204" pitchFamily="34" charset="0"/>
                <a:ea typeface="DengXian" panose="02010600030101010101" pitchFamily="2" charset="-122"/>
                <a:cs typeface="Times New Roman" panose="02020603050405020304" pitchFamily="18" charset="0"/>
              </a:rPr>
              <a:t> </a:t>
            </a:r>
          </a:p>
          <a:p>
            <a:pPr marL="116414" indent="-116414">
              <a:buSzPct val="110000"/>
              <a:buFont typeface="Arial" panose="020B0604020202020204" pitchFamily="34" charset="0"/>
              <a:buChar char="•"/>
            </a:pPr>
            <a:r>
              <a:rPr lang="en-US" sz="1067" dirty="0">
                <a:latin typeface="Calibri" panose="020F0502020204030204" pitchFamily="34" charset="0"/>
                <a:ea typeface="DengXian" panose="02010600030101010101" pitchFamily="2" charset="-122"/>
                <a:cs typeface="Calibri" panose="020F0502020204030204" pitchFamily="34" charset="0"/>
              </a:rPr>
              <a:t>This suggests that we could consider optimising our FGF to 4 to 6 L/min when using TIVA in our local institution. </a:t>
            </a:r>
            <a:endParaRPr lang="en-GB" sz="1067" dirty="0">
              <a:latin typeface="Calibri" panose="020F0502020204030204" pitchFamily="34" charset="0"/>
              <a:ea typeface="DengXian" panose="02010600030101010101" pitchFamily="2" charset="-122"/>
              <a:cs typeface="Times New Roman" panose="02020603050405020304" pitchFamily="18" charset="0"/>
            </a:endParaRPr>
          </a:p>
          <a:p>
            <a:pPr marL="116414" indent="-116414">
              <a:buSzPct val="110000"/>
              <a:buFont typeface="Arial" panose="020B0604020202020204" pitchFamily="34" charset="0"/>
              <a:buChar char="•"/>
            </a:pPr>
            <a:r>
              <a:rPr lang="en-US" sz="1067" dirty="0">
                <a:latin typeface="Calibri" panose="020F0502020204030204" pitchFamily="34" charset="0"/>
                <a:ea typeface="DengXian" panose="02010600030101010101" pitchFamily="2" charset="-122"/>
                <a:cs typeface="Calibri" panose="020F0502020204030204" pitchFamily="34" charset="0"/>
              </a:rPr>
              <a:t>However, at target FiO</a:t>
            </a:r>
            <a:r>
              <a:rPr lang="en-US" sz="1067" baseline="-25000" dirty="0">
                <a:latin typeface="Calibri" panose="020F0502020204030204" pitchFamily="34" charset="0"/>
                <a:ea typeface="DengXian" panose="02010600030101010101" pitchFamily="2" charset="-122"/>
                <a:cs typeface="Calibri" panose="020F0502020204030204" pitchFamily="34" charset="0"/>
              </a:rPr>
              <a:t>2</a:t>
            </a:r>
            <a:r>
              <a:rPr lang="en-US" sz="1067" dirty="0">
                <a:latin typeface="Calibri" panose="020F0502020204030204" pitchFamily="34" charset="0"/>
                <a:ea typeface="DengXian" panose="02010600030101010101" pitchFamily="2" charset="-122"/>
                <a:cs typeface="Calibri" panose="020F0502020204030204" pitchFamily="34" charset="0"/>
              </a:rPr>
              <a:t> 40% and above, increasing FGF from 1L/min to 4L/min or 6L/min will result in greater cost reduction at the expense of higher total GWP</a:t>
            </a:r>
            <a:r>
              <a:rPr lang="en-US" sz="1067" baseline="-25000" dirty="0">
                <a:latin typeface="Calibri" panose="020F0502020204030204" pitchFamily="34" charset="0"/>
                <a:ea typeface="DengXian" panose="02010600030101010101" pitchFamily="2" charset="-122"/>
                <a:cs typeface="Calibri" panose="020F0502020204030204" pitchFamily="34" charset="0"/>
              </a:rPr>
              <a:t>100</a:t>
            </a:r>
            <a:r>
              <a:rPr lang="en-US" sz="1067" dirty="0">
                <a:latin typeface="Calibri" panose="020F0502020204030204" pitchFamily="34" charset="0"/>
                <a:ea typeface="DengXian" panose="02010600030101010101" pitchFamily="2" charset="-122"/>
                <a:cs typeface="Calibri" panose="020F0502020204030204" pitchFamily="34" charset="0"/>
              </a:rPr>
              <a:t> per hour.</a:t>
            </a:r>
            <a:endParaRPr lang="en-GB" sz="1067" dirty="0">
              <a:latin typeface="Calibri" panose="020F0502020204030204" pitchFamily="34" charset="0"/>
              <a:ea typeface="DengXian" panose="02010600030101010101" pitchFamily="2" charset="-122"/>
              <a:cs typeface="Times New Roman" panose="02020603050405020304" pitchFamily="18" charset="0"/>
            </a:endParaRPr>
          </a:p>
        </p:txBody>
      </p:sp>
      <p:pic>
        <p:nvPicPr>
          <p:cNvPr id="101" name="Google Shape;101;p1"/>
          <p:cNvPicPr preferRelativeResize="0"/>
          <p:nvPr/>
        </p:nvPicPr>
        <p:blipFill rotWithShape="1">
          <a:blip r:embed="rId3">
            <a:alphaModFix/>
          </a:blip>
          <a:srcRect/>
          <a:stretch/>
        </p:blipFill>
        <p:spPr>
          <a:xfrm>
            <a:off x="11524301" y="2"/>
            <a:ext cx="652625" cy="431015"/>
          </a:xfrm>
          <a:prstGeom prst="rect">
            <a:avLst/>
          </a:prstGeom>
          <a:noFill/>
          <a:ln>
            <a:noFill/>
          </a:ln>
        </p:spPr>
      </p:pic>
      <p:sp>
        <p:nvSpPr>
          <p:cNvPr id="106" name="Google Shape;106;p1"/>
          <p:cNvSpPr txBox="1"/>
          <p:nvPr/>
        </p:nvSpPr>
        <p:spPr>
          <a:xfrm>
            <a:off x="5337335" y="3346163"/>
            <a:ext cx="1797391" cy="492402"/>
          </a:xfrm>
          <a:prstGeom prst="rect">
            <a:avLst/>
          </a:prstGeom>
          <a:noFill/>
          <a:ln>
            <a:noFill/>
          </a:ln>
        </p:spPr>
        <p:txBody>
          <a:bodyPr spcFirstLastPara="1" wrap="square" lIns="121900" tIns="121900" rIns="121900" bIns="121900" anchor="t" anchorCtr="0">
            <a:spAutoFit/>
          </a:bodyPr>
          <a:lstStyle/>
          <a:p>
            <a:pPr>
              <a:buClr>
                <a:schemeClr val="dk1"/>
              </a:buClr>
              <a:buSzPts val="600"/>
            </a:pPr>
            <a:r>
              <a:rPr lang="en-US" sz="800" i="1" dirty="0">
                <a:latin typeface="Calibri" panose="020F0502020204030204" pitchFamily="34" charset="0"/>
                <a:ea typeface="DengXian" panose="02010600030101010101" pitchFamily="2" charset="-122"/>
                <a:cs typeface="Times New Roman" panose="02020603050405020304" pitchFamily="18" charset="0"/>
              </a:rPr>
              <a:t>Figure 1: The ‘How-To’ page of the calculator </a:t>
            </a:r>
            <a:endParaRPr sz="800" dirty="0">
              <a:latin typeface="Calibri"/>
              <a:ea typeface="Calibri"/>
              <a:cs typeface="Calibri"/>
              <a:sym typeface="Calibri"/>
            </a:endParaRPr>
          </a:p>
        </p:txBody>
      </p:sp>
      <p:sp>
        <p:nvSpPr>
          <p:cNvPr id="107" name="Google Shape;107;p1"/>
          <p:cNvSpPr txBox="1"/>
          <p:nvPr/>
        </p:nvSpPr>
        <p:spPr>
          <a:xfrm>
            <a:off x="6998177" y="3318455"/>
            <a:ext cx="1862599" cy="738623"/>
          </a:xfrm>
          <a:prstGeom prst="rect">
            <a:avLst/>
          </a:prstGeom>
          <a:noFill/>
          <a:ln>
            <a:noFill/>
          </a:ln>
        </p:spPr>
        <p:txBody>
          <a:bodyPr spcFirstLastPara="1" wrap="square" lIns="121900" tIns="121900" rIns="121900" bIns="121900" anchor="t" anchorCtr="0">
            <a:spAutoFit/>
          </a:bodyPr>
          <a:lstStyle/>
          <a:p>
            <a:r>
              <a:rPr lang="en-US" sz="800" i="1" dirty="0">
                <a:latin typeface="Calibri" panose="020F0502020204030204" pitchFamily="34" charset="0"/>
                <a:ea typeface="DengXian" panose="02010600030101010101" pitchFamily="2" charset="-122"/>
                <a:cs typeface="Times New Roman" panose="02020603050405020304" pitchFamily="18" charset="0"/>
              </a:rPr>
              <a:t>Figure 2: Example of variables to be keyed in, including target FiO</a:t>
            </a:r>
            <a:r>
              <a:rPr lang="en-US" sz="800" i="1" baseline="-25000" dirty="0">
                <a:latin typeface="Calibri" panose="020F0502020204030204" pitchFamily="34" charset="0"/>
                <a:ea typeface="DengXian" panose="02010600030101010101" pitchFamily="2" charset="-122"/>
                <a:cs typeface="Times New Roman" panose="02020603050405020304" pitchFamily="18" charset="0"/>
              </a:rPr>
              <a:t>2</a:t>
            </a:r>
            <a:r>
              <a:rPr lang="en-US" sz="800" i="1" dirty="0">
                <a:latin typeface="Calibri" panose="020F0502020204030204" pitchFamily="34" charset="0"/>
                <a:ea typeface="DengXian" panose="02010600030101010101" pitchFamily="2" charset="-122"/>
                <a:cs typeface="Times New Roman" panose="02020603050405020304" pitchFamily="18" charset="0"/>
              </a:rPr>
              <a:t>, cost of O</a:t>
            </a:r>
            <a:r>
              <a:rPr lang="en-US" sz="800" i="1" baseline="-25000" dirty="0">
                <a:latin typeface="Calibri" panose="020F0502020204030204" pitchFamily="34" charset="0"/>
                <a:ea typeface="DengXian" panose="02010600030101010101" pitchFamily="2" charset="-122"/>
                <a:cs typeface="Times New Roman" panose="02020603050405020304" pitchFamily="18" charset="0"/>
              </a:rPr>
              <a:t>2</a:t>
            </a:r>
            <a:r>
              <a:rPr lang="en-US" sz="800" i="1" dirty="0">
                <a:latin typeface="Calibri" panose="020F0502020204030204" pitchFamily="34" charset="0"/>
                <a:ea typeface="DengXian" panose="02010600030101010101" pitchFamily="2" charset="-122"/>
                <a:cs typeface="Times New Roman" panose="02020603050405020304" pitchFamily="18" charset="0"/>
              </a:rPr>
              <a:t>, method of disposal of CO</a:t>
            </a:r>
            <a:r>
              <a:rPr lang="en-US" sz="800" i="1" baseline="-25000" dirty="0">
                <a:latin typeface="Calibri" panose="020F0502020204030204" pitchFamily="34" charset="0"/>
                <a:ea typeface="DengXian" panose="02010600030101010101" pitchFamily="2" charset="-122"/>
                <a:cs typeface="Times New Roman" panose="02020603050405020304" pitchFamily="18" charset="0"/>
              </a:rPr>
              <a:t>2</a:t>
            </a:r>
            <a:r>
              <a:rPr lang="en-US" sz="800" i="1" dirty="0">
                <a:latin typeface="Calibri" panose="020F0502020204030204" pitchFamily="34" charset="0"/>
                <a:ea typeface="DengXian" panose="02010600030101010101" pitchFamily="2" charset="-122"/>
                <a:cs typeface="Times New Roman" panose="02020603050405020304" pitchFamily="18" charset="0"/>
              </a:rPr>
              <a:t> absorber and country</a:t>
            </a:r>
            <a:endParaRPr lang="en-GB" sz="800" dirty="0">
              <a:latin typeface="Calibri" panose="020F0502020204030204" pitchFamily="34" charset="0"/>
              <a:ea typeface="DengXian" panose="02010600030101010101" pitchFamily="2" charset="-122"/>
              <a:cs typeface="Times New Roman" panose="02020603050405020304" pitchFamily="18" charset="0"/>
            </a:endParaRPr>
          </a:p>
        </p:txBody>
      </p:sp>
      <p:sp>
        <p:nvSpPr>
          <p:cNvPr id="108" name="Google Shape;108;p1"/>
          <p:cNvSpPr txBox="1"/>
          <p:nvPr/>
        </p:nvSpPr>
        <p:spPr>
          <a:xfrm>
            <a:off x="8754199" y="3346163"/>
            <a:ext cx="1862600" cy="615513"/>
          </a:xfrm>
          <a:prstGeom prst="rect">
            <a:avLst/>
          </a:prstGeom>
          <a:noFill/>
          <a:ln>
            <a:noFill/>
          </a:ln>
        </p:spPr>
        <p:txBody>
          <a:bodyPr spcFirstLastPara="1" wrap="square" lIns="121900" tIns="121900" rIns="121900" bIns="121900" anchor="t" anchorCtr="0">
            <a:spAutoFit/>
          </a:bodyPr>
          <a:lstStyle/>
          <a:p>
            <a:r>
              <a:rPr lang="en-US" sz="800" i="1" dirty="0">
                <a:latin typeface="Calibri" panose="020F0502020204030204" pitchFamily="34" charset="0"/>
                <a:ea typeface="DengXian" panose="02010600030101010101" pitchFamily="2" charset="-122"/>
                <a:cs typeface="Times New Roman" panose="02020603050405020304" pitchFamily="18" charset="0"/>
              </a:rPr>
              <a:t>Figure 3 Cost saved per year at different FGF at target FiO</a:t>
            </a:r>
            <a:r>
              <a:rPr lang="en-US" sz="800" i="1" baseline="-25000" dirty="0">
                <a:latin typeface="Calibri" panose="020F0502020204030204" pitchFamily="34" charset="0"/>
                <a:ea typeface="DengXian" panose="02010600030101010101" pitchFamily="2" charset="-122"/>
                <a:cs typeface="Times New Roman" panose="02020603050405020304" pitchFamily="18" charset="0"/>
              </a:rPr>
              <a:t>2</a:t>
            </a:r>
            <a:r>
              <a:rPr lang="en-US" sz="800" i="1" dirty="0">
                <a:latin typeface="Calibri" panose="020F0502020204030204" pitchFamily="34" charset="0"/>
                <a:ea typeface="DengXian" panose="02010600030101010101" pitchFamily="2" charset="-122"/>
                <a:cs typeface="Times New Roman" panose="02020603050405020304" pitchFamily="18" charset="0"/>
              </a:rPr>
              <a:t> 0.3 in our institution</a:t>
            </a:r>
            <a:endParaRPr sz="800" dirty="0">
              <a:latin typeface="Calibri"/>
              <a:ea typeface="Calibri"/>
              <a:cs typeface="Calibri"/>
              <a:sym typeface="Calibri"/>
            </a:endParaRPr>
          </a:p>
        </p:txBody>
      </p:sp>
      <p:sp>
        <p:nvSpPr>
          <p:cNvPr id="109" name="Google Shape;109;p1"/>
          <p:cNvSpPr txBox="1"/>
          <p:nvPr/>
        </p:nvSpPr>
        <p:spPr>
          <a:xfrm>
            <a:off x="10384133" y="3336927"/>
            <a:ext cx="1875600" cy="615513"/>
          </a:xfrm>
          <a:prstGeom prst="rect">
            <a:avLst/>
          </a:prstGeom>
          <a:noFill/>
          <a:ln>
            <a:noFill/>
          </a:ln>
        </p:spPr>
        <p:txBody>
          <a:bodyPr spcFirstLastPara="1" wrap="square" lIns="121900" tIns="121900" rIns="121900" bIns="121900" anchor="t" anchorCtr="0">
            <a:spAutoFit/>
          </a:bodyPr>
          <a:lstStyle/>
          <a:p>
            <a:r>
              <a:rPr lang="en-US" sz="800" i="1" dirty="0">
                <a:latin typeface="Calibri" panose="020F0502020204030204" pitchFamily="34" charset="0"/>
                <a:ea typeface="DengXian" panose="02010600030101010101" pitchFamily="2" charset="-122"/>
                <a:cs typeface="Times New Roman" panose="02020603050405020304" pitchFamily="18" charset="0"/>
              </a:rPr>
              <a:t>Figure 4 Number of kilometres saved per year at different FGF target FiO</a:t>
            </a:r>
            <a:r>
              <a:rPr lang="en-US" sz="800" i="1" baseline="-25000" dirty="0">
                <a:latin typeface="Calibri" panose="020F0502020204030204" pitchFamily="34" charset="0"/>
                <a:ea typeface="DengXian" panose="02010600030101010101" pitchFamily="2" charset="-122"/>
                <a:cs typeface="Times New Roman" panose="02020603050405020304" pitchFamily="18" charset="0"/>
              </a:rPr>
              <a:t>2</a:t>
            </a:r>
            <a:r>
              <a:rPr lang="en-US" sz="800" i="1" dirty="0">
                <a:latin typeface="Calibri" panose="020F0502020204030204" pitchFamily="34" charset="0"/>
                <a:ea typeface="DengXian" panose="02010600030101010101" pitchFamily="2" charset="-122"/>
                <a:cs typeface="Times New Roman" panose="02020603050405020304" pitchFamily="18" charset="0"/>
              </a:rPr>
              <a:t> 0.3 in our institution</a:t>
            </a:r>
            <a:endParaRPr lang="en-GB" sz="2400" dirty="0">
              <a:latin typeface="Calibri" panose="020F0502020204030204" pitchFamily="34" charset="0"/>
              <a:ea typeface="DengXian" panose="02010600030101010101" pitchFamily="2" charset="-122"/>
              <a:cs typeface="Times New Roman" panose="02020603050405020304" pitchFamily="18" charset="0"/>
            </a:endParaRPr>
          </a:p>
        </p:txBody>
      </p:sp>
      <p:pic>
        <p:nvPicPr>
          <p:cNvPr id="2" name="Picture 1" descr="Text&#10;&#10;Description automatically generated">
            <a:extLst>
              <a:ext uri="{FF2B5EF4-FFF2-40B4-BE49-F238E27FC236}">
                <a16:creationId xmlns:a16="http://schemas.microsoft.com/office/drawing/2014/main" id="{A27D3712-CBC5-384C-0296-F06D54CA43C8}"/>
              </a:ext>
            </a:extLst>
          </p:cNvPr>
          <p:cNvPicPr>
            <a:picLocks noChangeAspect="1"/>
          </p:cNvPicPr>
          <p:nvPr/>
        </p:nvPicPr>
        <p:blipFill>
          <a:blip r:embed="rId4"/>
          <a:stretch>
            <a:fillRect/>
          </a:stretch>
        </p:blipFill>
        <p:spPr>
          <a:xfrm>
            <a:off x="5395290" y="704393"/>
            <a:ext cx="1693465" cy="2730655"/>
          </a:xfrm>
          <a:prstGeom prst="rect">
            <a:avLst/>
          </a:prstGeom>
          <a:ln>
            <a:solidFill>
              <a:schemeClr val="bg2"/>
            </a:solidFill>
          </a:ln>
        </p:spPr>
      </p:pic>
      <p:pic>
        <p:nvPicPr>
          <p:cNvPr id="7" name="Picture 6" descr="Graphical user interface, text, application&#10;&#10;Description automatically generated">
            <a:extLst>
              <a:ext uri="{FF2B5EF4-FFF2-40B4-BE49-F238E27FC236}">
                <a16:creationId xmlns:a16="http://schemas.microsoft.com/office/drawing/2014/main" id="{8968BBED-F5CA-3AE8-B00C-8BBED9458AE3}"/>
              </a:ext>
            </a:extLst>
          </p:cNvPr>
          <p:cNvPicPr>
            <a:picLocks noChangeAspect="1"/>
          </p:cNvPicPr>
          <p:nvPr/>
        </p:nvPicPr>
        <p:blipFill>
          <a:blip r:embed="rId5"/>
          <a:stretch>
            <a:fillRect/>
          </a:stretch>
        </p:blipFill>
        <p:spPr>
          <a:xfrm>
            <a:off x="7098899" y="706879"/>
            <a:ext cx="1701787" cy="2728167"/>
          </a:xfrm>
          <a:prstGeom prst="rect">
            <a:avLst/>
          </a:prstGeom>
          <a:ln>
            <a:solidFill>
              <a:schemeClr val="bg2"/>
            </a:solidFill>
          </a:ln>
        </p:spPr>
      </p:pic>
      <p:pic>
        <p:nvPicPr>
          <p:cNvPr id="8" name="Picture 7" descr="Chart&#10;&#10;Description automatically generated">
            <a:extLst>
              <a:ext uri="{FF2B5EF4-FFF2-40B4-BE49-F238E27FC236}">
                <a16:creationId xmlns:a16="http://schemas.microsoft.com/office/drawing/2014/main" id="{1745573C-A9CF-99CE-FD77-8A63EEE05304}"/>
              </a:ext>
            </a:extLst>
          </p:cNvPr>
          <p:cNvPicPr>
            <a:picLocks noChangeAspect="1"/>
          </p:cNvPicPr>
          <p:nvPr/>
        </p:nvPicPr>
        <p:blipFill>
          <a:blip r:embed="rId6"/>
          <a:stretch>
            <a:fillRect/>
          </a:stretch>
        </p:blipFill>
        <p:spPr>
          <a:xfrm>
            <a:off x="8814981" y="706842"/>
            <a:ext cx="1651857" cy="2726863"/>
          </a:xfrm>
          <a:prstGeom prst="rect">
            <a:avLst/>
          </a:prstGeom>
          <a:ln>
            <a:solidFill>
              <a:schemeClr val="bg2"/>
            </a:solidFill>
          </a:ln>
        </p:spPr>
      </p:pic>
      <p:pic>
        <p:nvPicPr>
          <p:cNvPr id="9" name="Picture 8" descr="Chart, bar chart&#10;&#10;Description automatically generated">
            <a:extLst>
              <a:ext uri="{FF2B5EF4-FFF2-40B4-BE49-F238E27FC236}">
                <a16:creationId xmlns:a16="http://schemas.microsoft.com/office/drawing/2014/main" id="{4709FE50-4D70-83D8-BA21-0628C8D42096}"/>
              </a:ext>
            </a:extLst>
          </p:cNvPr>
          <p:cNvPicPr>
            <a:picLocks noChangeAspect="1"/>
          </p:cNvPicPr>
          <p:nvPr/>
        </p:nvPicPr>
        <p:blipFill>
          <a:blip r:embed="rId7"/>
          <a:stretch>
            <a:fillRect/>
          </a:stretch>
        </p:blipFill>
        <p:spPr>
          <a:xfrm>
            <a:off x="10481553" y="704189"/>
            <a:ext cx="1660179" cy="2729516"/>
          </a:xfrm>
          <a:prstGeom prst="rect">
            <a:avLst/>
          </a:prstGeom>
          <a:ln>
            <a:solidFill>
              <a:schemeClr val="bg2"/>
            </a:solidFill>
          </a:ln>
        </p:spPr>
      </p:pic>
      <p:sp>
        <p:nvSpPr>
          <p:cNvPr id="11" name="TextBox 10">
            <a:extLst>
              <a:ext uri="{FF2B5EF4-FFF2-40B4-BE49-F238E27FC236}">
                <a16:creationId xmlns:a16="http://schemas.microsoft.com/office/drawing/2014/main" id="{896DF3C5-1CD6-7897-E7C9-4B4F1B1FF238}"/>
              </a:ext>
            </a:extLst>
          </p:cNvPr>
          <p:cNvSpPr txBox="1"/>
          <p:nvPr/>
        </p:nvSpPr>
        <p:spPr>
          <a:xfrm>
            <a:off x="3880152" y="6261799"/>
            <a:ext cx="8162312" cy="584968"/>
          </a:xfrm>
          <a:prstGeom prst="rect">
            <a:avLst/>
          </a:prstGeom>
          <a:noFill/>
        </p:spPr>
        <p:txBody>
          <a:bodyPr wrap="square">
            <a:spAutoFit/>
          </a:bodyPr>
          <a:lstStyle/>
          <a:p>
            <a:r>
              <a:rPr lang="en-SG" sz="1067" dirty="0">
                <a:latin typeface="Calibri" panose="020F0502020204030204" pitchFamily="34" charset="0"/>
                <a:ea typeface="DengXian" panose="02010600030101010101" pitchFamily="2" charset="-122"/>
                <a:cs typeface="Calibri" panose="020F0502020204030204" pitchFamily="34" charset="0"/>
              </a:rPr>
              <a:t>4. Country Specific Electricity Grid Greenhouse Gas Emission Factors, 2022, Carbon Footprint Ltd, Basingstoke. </a:t>
            </a:r>
            <a:r>
              <a:rPr lang="en-SG" sz="1067" dirty="0">
                <a:solidFill>
                  <a:schemeClr val="tx1"/>
                </a:solidFill>
                <a:latin typeface="Calibri" panose="020F0502020204030204" pitchFamily="34" charset="0"/>
                <a:ea typeface="DengXian" panose="02010600030101010101" pitchFamily="2" charset="-122"/>
                <a:cs typeface="Calibri" panose="020F0502020204030204" pitchFamily="34" charset="0"/>
                <a:hlinkClick r:id="rId8">
                  <a:extLst>
                    <a:ext uri="{A12FA001-AC4F-418D-AE19-62706E023703}">
                      <ahyp:hlinkClr xmlns:ahyp="http://schemas.microsoft.com/office/drawing/2018/hyperlinkcolor" val="tx"/>
                    </a:ext>
                  </a:extLst>
                </a:hlinkClick>
              </a:rPr>
              <a:t>https://www.carbonfootprint.com/docs/2023_02_emissions_factors_sources_for_2022_electricity_v10.pdf</a:t>
            </a:r>
            <a:r>
              <a:rPr lang="en-SG" sz="1067" dirty="0">
                <a:solidFill>
                  <a:schemeClr val="tx1"/>
                </a:solidFill>
                <a:latin typeface="Calibri" panose="020F0502020204030204" pitchFamily="34" charset="0"/>
                <a:ea typeface="DengXian" panose="02010600030101010101" pitchFamily="2" charset="-122"/>
                <a:cs typeface="Calibri" panose="020F0502020204030204" pitchFamily="34" charset="0"/>
              </a:rPr>
              <a:t> (Accessed 14 March 2022) </a:t>
            </a:r>
            <a:br>
              <a:rPr lang="en-SG" sz="1067" dirty="0">
                <a:solidFill>
                  <a:schemeClr val="tx1"/>
                </a:solidFill>
                <a:latin typeface="Calibri" panose="020F0502020204030204" pitchFamily="34" charset="0"/>
                <a:ea typeface="DengXian" panose="02010600030101010101" pitchFamily="2" charset="-122"/>
                <a:cs typeface="Calibri" panose="020F0502020204030204" pitchFamily="34" charset="0"/>
              </a:rPr>
            </a:br>
            <a:r>
              <a:rPr lang="en-SG" sz="1067" dirty="0">
                <a:solidFill>
                  <a:schemeClr val="tx1"/>
                </a:solidFill>
                <a:latin typeface="Calibri" panose="020F0502020204030204" pitchFamily="34" charset="0"/>
                <a:ea typeface="DengXian" panose="02010600030101010101" pitchFamily="2" charset="-122"/>
                <a:cs typeface="Calibri" panose="020F0502020204030204" pitchFamily="34" charset="0"/>
              </a:rPr>
              <a:t>5. Global Fuel Economy Initiative, 2021, IEA, Paris. </a:t>
            </a:r>
            <a:r>
              <a:rPr lang="en-SG" sz="1067" dirty="0">
                <a:solidFill>
                  <a:schemeClr val="tx1"/>
                </a:solidFill>
                <a:latin typeface="Calibri" panose="020F0502020204030204" pitchFamily="34" charset="0"/>
                <a:ea typeface="DengXian" panose="02010600030101010101" pitchFamily="2" charset="-122"/>
                <a:cs typeface="Calibri" panose="020F0502020204030204" pitchFamily="34" charset="0"/>
                <a:hlinkClick r:id="rId9">
                  <a:extLst>
                    <a:ext uri="{A12FA001-AC4F-418D-AE19-62706E023703}">
                      <ahyp:hlinkClr xmlns:ahyp="http://schemas.microsoft.com/office/drawing/2018/hyperlinkcolor" val="tx"/>
                    </a:ext>
                  </a:extLst>
                </a:hlinkClick>
              </a:rPr>
              <a:t>https://www.iea.org/reports/global-fuel-economy-initiative-2021</a:t>
            </a:r>
            <a:r>
              <a:rPr lang="en-SG" sz="1067" dirty="0">
                <a:solidFill>
                  <a:schemeClr val="tx1"/>
                </a:solidFill>
                <a:latin typeface="Calibri" panose="020F0502020204030204" pitchFamily="34" charset="0"/>
                <a:ea typeface="DengXian" panose="02010600030101010101" pitchFamily="2" charset="-122"/>
                <a:cs typeface="Calibri" panose="020F0502020204030204" pitchFamily="34" charset="0"/>
              </a:rPr>
              <a:t> (Accessed 14 March 2022)</a:t>
            </a:r>
            <a:endParaRPr lang="en-GB" sz="1067"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018C07-6682-4EDC-ADEA-2B42CBC41436}">
  <ds:schemaRefs>
    <ds:schemaRef ds:uri="http://schemas.microsoft.com/sharepoint/v3/contenttype/forms"/>
  </ds:schemaRefs>
</ds:datastoreItem>
</file>

<file path=customXml/itemProps2.xml><?xml version="1.0" encoding="utf-8"?>
<ds:datastoreItem xmlns:ds="http://schemas.openxmlformats.org/officeDocument/2006/customXml" ds:itemID="{AE89446A-5A3B-46C6-9554-EEB8CE00F05B}">
  <ds:schemaRefs>
    <ds:schemaRef ds:uri="http://purl.org/dc/terms/"/>
    <ds:schemaRef ds:uri="http://schemas.microsoft.com/office/infopath/2007/PartnerControls"/>
    <ds:schemaRef ds:uri="http://www.w3.org/XML/1998/namespace"/>
    <ds:schemaRef ds:uri="http://purl.org/dc/dcmitype/"/>
    <ds:schemaRef ds:uri="http://schemas.microsoft.com/office/2006/documentManagement/types"/>
    <ds:schemaRef ds:uri="ec49a593-3265-4a49-b71d-8db4c0af5911"/>
    <ds:schemaRef ds:uri="http://schemas.microsoft.com/office/2006/metadata/properties"/>
    <ds:schemaRef ds:uri="http://purl.org/dc/elements/1.1/"/>
    <ds:schemaRef ds:uri="eef307fe-dfcd-4dc4-b0dc-232c2dad2b81"/>
    <ds:schemaRef ds:uri="http://schemas.openxmlformats.org/package/2006/metadata/core-properties"/>
  </ds:schemaRefs>
</ds:datastoreItem>
</file>

<file path=customXml/itemProps3.xml><?xml version="1.0" encoding="utf-8"?>
<ds:datastoreItem xmlns:ds="http://schemas.openxmlformats.org/officeDocument/2006/customXml" ds:itemID="{230E1DE9-9E36-4990-8B91-734E43EE13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9a593-3265-4a49-b71d-8db4c0af5911"/>
    <ds:schemaRef ds:uri="eef307fe-dfcd-4dc4-b0dc-232c2dad2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52</TotalTime>
  <Words>857</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A Calculator: What is the optimal fresh gas flow (FGF) in Total Intravenous Anaesthesia (TIVA)?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Calculator: What is the ‘optimal’ fresh gas flow (FGF) in Total Intravenous Anaesthesia (TIVA)?</dc:title>
  <dc:creator>Christine Wong</dc:creator>
  <cp:lastModifiedBy>Lia Bover Armstrong</cp:lastModifiedBy>
  <cp:revision>1</cp:revision>
  <dcterms:created xsi:type="dcterms:W3CDTF">2023-02-19T15:06:24Z</dcterms:created>
  <dcterms:modified xsi:type="dcterms:W3CDTF">2023-05-10T10:06:05Z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y fmtid="{D5CDD505-2E9C-101B-9397-08002B2CF9AE}" pid="3" name="MediaServiceImageTags">
    <vt:lpwstr/>
  </property>
</Properties>
</file>